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58"/>
  </p:notesMasterIdLst>
  <p:sldIdLst>
    <p:sldId id="272" r:id="rId5"/>
    <p:sldId id="257" r:id="rId6"/>
    <p:sldId id="275" r:id="rId7"/>
    <p:sldId id="276" r:id="rId8"/>
    <p:sldId id="2441" r:id="rId9"/>
    <p:sldId id="262" r:id="rId10"/>
    <p:sldId id="259" r:id="rId11"/>
    <p:sldId id="283" r:id="rId12"/>
    <p:sldId id="294" r:id="rId13"/>
    <p:sldId id="289" r:id="rId14"/>
    <p:sldId id="290" r:id="rId15"/>
    <p:sldId id="291" r:id="rId16"/>
    <p:sldId id="292" r:id="rId17"/>
    <p:sldId id="295" r:id="rId18"/>
    <p:sldId id="284" r:id="rId19"/>
    <p:sldId id="293" r:id="rId20"/>
    <p:sldId id="296" r:id="rId21"/>
    <p:sldId id="297" r:id="rId22"/>
    <p:sldId id="342" r:id="rId23"/>
    <p:sldId id="2438" r:id="rId24"/>
    <p:sldId id="280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437" r:id="rId36"/>
    <p:sldId id="309" r:id="rId37"/>
    <p:sldId id="310" r:id="rId38"/>
    <p:sldId id="312" r:id="rId39"/>
    <p:sldId id="313" r:id="rId40"/>
    <p:sldId id="314" r:id="rId41"/>
    <p:sldId id="286" r:id="rId42"/>
    <p:sldId id="315" r:id="rId43"/>
    <p:sldId id="316" r:id="rId44"/>
    <p:sldId id="317" r:id="rId45"/>
    <p:sldId id="318" r:id="rId46"/>
    <p:sldId id="319" r:id="rId47"/>
    <p:sldId id="311" r:id="rId48"/>
    <p:sldId id="320" r:id="rId49"/>
    <p:sldId id="321" r:id="rId50"/>
    <p:sldId id="322" r:id="rId51"/>
    <p:sldId id="323" r:id="rId52"/>
    <p:sldId id="324" r:id="rId53"/>
    <p:sldId id="325" r:id="rId54"/>
    <p:sldId id="2440" r:id="rId55"/>
    <p:sldId id="2436" r:id="rId56"/>
    <p:sldId id="244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7080F-E0FD-451E-BA8B-18C9415BE4EE}">
          <p14:sldIdLst>
            <p14:sldId id="272"/>
            <p14:sldId id="257"/>
            <p14:sldId id="275"/>
            <p14:sldId id="276"/>
            <p14:sldId id="2441"/>
            <p14:sldId id="262"/>
            <p14:sldId id="259"/>
            <p14:sldId id="283"/>
            <p14:sldId id="294"/>
            <p14:sldId id="289"/>
            <p14:sldId id="290"/>
            <p14:sldId id="291"/>
            <p14:sldId id="292"/>
            <p14:sldId id="295"/>
            <p14:sldId id="284"/>
            <p14:sldId id="293"/>
            <p14:sldId id="296"/>
            <p14:sldId id="297"/>
            <p14:sldId id="342"/>
            <p14:sldId id="2438"/>
            <p14:sldId id="280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437"/>
            <p14:sldId id="309"/>
            <p14:sldId id="310"/>
            <p14:sldId id="312"/>
            <p14:sldId id="313"/>
            <p14:sldId id="314"/>
            <p14:sldId id="286"/>
            <p14:sldId id="315"/>
            <p14:sldId id="316"/>
            <p14:sldId id="317"/>
            <p14:sldId id="318"/>
            <p14:sldId id="319"/>
            <p14:sldId id="311"/>
            <p14:sldId id="320"/>
            <p14:sldId id="321"/>
            <p14:sldId id="322"/>
            <p14:sldId id="323"/>
            <p14:sldId id="324"/>
            <p14:sldId id="325"/>
            <p14:sldId id="2440"/>
            <p14:sldId id="2436"/>
            <p14:sldId id="2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949"/>
    <a:srgbClr val="3333CC"/>
    <a:srgbClr val="6600FF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DF8DD-AA8F-45C6-9386-AEDC03E0C1AE}" v="775" dt="2022-08-16T14:35:59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2" autoAdjust="0"/>
    <p:restoredTop sz="85804" autoAdjust="0"/>
  </p:normalViewPr>
  <p:slideViewPr>
    <p:cSldViewPr snapToGrid="0">
      <p:cViewPr varScale="1">
        <p:scale>
          <a:sx n="104" d="100"/>
          <a:sy n="104" d="100"/>
        </p:scale>
        <p:origin x="29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 Murphy" userId="da023384bb3838df" providerId="LiveId" clId="{2C2DF8DD-AA8F-45C6-9386-AEDC03E0C1AE}"/>
    <pc:docChg chg="undo custSel addSld delSld modSld sldOrd addSection delSection modSection">
      <pc:chgData name="Heath Murphy" userId="da023384bb3838df" providerId="LiveId" clId="{2C2DF8DD-AA8F-45C6-9386-AEDC03E0C1AE}" dt="2022-08-16T14:37:29.147" v="7438" actId="1035"/>
      <pc:docMkLst>
        <pc:docMk/>
      </pc:docMkLst>
      <pc:sldChg chg="modSp mod">
        <pc:chgData name="Heath Murphy" userId="da023384bb3838df" providerId="LiveId" clId="{2C2DF8DD-AA8F-45C6-9386-AEDC03E0C1AE}" dt="2022-07-27T17:23:43.101" v="790" actId="6549"/>
        <pc:sldMkLst>
          <pc:docMk/>
          <pc:sldMk cId="2233391020" sldId="257"/>
        </pc:sldMkLst>
        <pc:spChg chg="mod">
          <ac:chgData name="Heath Murphy" userId="da023384bb3838df" providerId="LiveId" clId="{2C2DF8DD-AA8F-45C6-9386-AEDC03E0C1AE}" dt="2022-07-27T17:23:43.101" v="790" actId="6549"/>
          <ac:spMkLst>
            <pc:docMk/>
            <pc:sldMk cId="2233391020" sldId="257"/>
            <ac:spMk id="3" creationId="{193CA132-7D5D-4211-B55D-004BEBAF221D}"/>
          </ac:spMkLst>
        </pc:spChg>
        <pc:spChg chg="mod">
          <ac:chgData name="Heath Murphy" userId="da023384bb3838df" providerId="LiveId" clId="{2C2DF8DD-AA8F-45C6-9386-AEDC03E0C1AE}" dt="2022-07-27T16:55:46.371" v="82"/>
          <ac:spMkLst>
            <pc:docMk/>
            <pc:sldMk cId="2233391020" sldId="257"/>
            <ac:spMk id="17" creationId="{9011F41C-F343-402F-840A-70C98C309B5D}"/>
          </ac:spMkLst>
        </pc:spChg>
      </pc:sldChg>
      <pc:sldChg chg="del ord">
        <pc:chgData name="Heath Murphy" userId="da023384bb3838df" providerId="LiveId" clId="{2C2DF8DD-AA8F-45C6-9386-AEDC03E0C1AE}" dt="2022-08-08T21:31:20.842" v="5493" actId="47"/>
        <pc:sldMkLst>
          <pc:docMk/>
          <pc:sldMk cId="4258045973" sldId="258"/>
        </pc:sldMkLst>
      </pc:sldChg>
      <pc:sldChg chg="modSp mod">
        <pc:chgData name="Heath Murphy" userId="da023384bb3838df" providerId="LiveId" clId="{2C2DF8DD-AA8F-45C6-9386-AEDC03E0C1AE}" dt="2022-07-27T17:24:03.676" v="813" actId="20577"/>
        <pc:sldMkLst>
          <pc:docMk/>
          <pc:sldMk cId="1806520590" sldId="259"/>
        </pc:sldMkLst>
        <pc:spChg chg="mod">
          <ac:chgData name="Heath Murphy" userId="da023384bb3838df" providerId="LiveId" clId="{2C2DF8DD-AA8F-45C6-9386-AEDC03E0C1AE}" dt="2022-07-27T17:24:03.676" v="813" actId="20577"/>
          <ac:spMkLst>
            <pc:docMk/>
            <pc:sldMk cId="1806520590" sldId="259"/>
            <ac:spMk id="2" creationId="{5466122A-795E-4E91-8829-A4FC066F2CE7}"/>
          </ac:spMkLst>
        </pc:spChg>
        <pc:spChg chg="mod">
          <ac:chgData name="Heath Murphy" userId="da023384bb3838df" providerId="LiveId" clId="{2C2DF8DD-AA8F-45C6-9386-AEDC03E0C1AE}" dt="2022-07-27T17:23:47.233" v="791"/>
          <ac:spMkLst>
            <pc:docMk/>
            <pc:sldMk cId="1806520590" sldId="259"/>
            <ac:spMk id="3" creationId="{CC640DA6-8ED2-417B-AF45-F0A81358F118}"/>
          </ac:spMkLst>
        </pc:spChg>
      </pc:sldChg>
      <pc:sldChg chg="addSp delSp modSp mod modAnim">
        <pc:chgData name="Heath Murphy" userId="da023384bb3838df" providerId="LiveId" clId="{2C2DF8DD-AA8F-45C6-9386-AEDC03E0C1AE}" dt="2022-07-27T17:34:05.049" v="1074"/>
        <pc:sldMkLst>
          <pc:docMk/>
          <pc:sldMk cId="4250089896" sldId="262"/>
        </pc:sldMkLst>
        <pc:spChg chg="mod">
          <ac:chgData name="Heath Murphy" userId="da023384bb3838df" providerId="LiveId" clId="{2C2DF8DD-AA8F-45C6-9386-AEDC03E0C1AE}" dt="2022-07-27T17:20:27.808" v="745" actId="1076"/>
          <ac:spMkLst>
            <pc:docMk/>
            <pc:sldMk cId="4250089896" sldId="262"/>
            <ac:spMk id="2" creationId="{A20BF798-8948-401D-89CE-1ED6136ED254}"/>
          </ac:spMkLst>
        </pc:spChg>
        <pc:spChg chg="del">
          <ac:chgData name="Heath Murphy" userId="da023384bb3838df" providerId="LiveId" clId="{2C2DF8DD-AA8F-45C6-9386-AEDC03E0C1AE}" dt="2022-07-27T17:12:46.401" v="372" actId="478"/>
          <ac:spMkLst>
            <pc:docMk/>
            <pc:sldMk cId="4250089896" sldId="262"/>
            <ac:spMk id="3" creationId="{F9529D8B-2C12-43D2-BC28-8FA4895C977A}"/>
          </ac:spMkLst>
        </pc:spChg>
        <pc:spChg chg="add del mod">
          <ac:chgData name="Heath Murphy" userId="da023384bb3838df" providerId="LiveId" clId="{2C2DF8DD-AA8F-45C6-9386-AEDC03E0C1AE}" dt="2022-07-27T17:11:24.736" v="371" actId="478"/>
          <ac:spMkLst>
            <pc:docMk/>
            <pc:sldMk cId="4250089896" sldId="262"/>
            <ac:spMk id="5" creationId="{8D01CA77-C654-7F06-65CE-BB907BA4565F}"/>
          </ac:spMkLst>
        </pc:spChg>
        <pc:spChg chg="add del mod">
          <ac:chgData name="Heath Murphy" userId="da023384bb3838df" providerId="LiveId" clId="{2C2DF8DD-AA8F-45C6-9386-AEDC03E0C1AE}" dt="2022-07-27T17:11:24.736" v="371" actId="478"/>
          <ac:spMkLst>
            <pc:docMk/>
            <pc:sldMk cId="4250089896" sldId="262"/>
            <ac:spMk id="7" creationId="{1A5BFC42-AFA6-159C-1498-BBCC2F0CEDB4}"/>
          </ac:spMkLst>
        </pc:spChg>
        <pc:spChg chg="add del mod">
          <ac:chgData name="Heath Murphy" userId="da023384bb3838df" providerId="LiveId" clId="{2C2DF8DD-AA8F-45C6-9386-AEDC03E0C1AE}" dt="2022-07-27T17:11:24.736" v="371" actId="478"/>
          <ac:spMkLst>
            <pc:docMk/>
            <pc:sldMk cId="4250089896" sldId="262"/>
            <ac:spMk id="11" creationId="{CEC1EFAD-8085-8134-9292-668648C84D76}"/>
          </ac:spMkLst>
        </pc:spChg>
        <pc:spChg chg="mod">
          <ac:chgData name="Heath Murphy" userId="da023384bb3838df" providerId="LiveId" clId="{2C2DF8DD-AA8F-45C6-9386-AEDC03E0C1AE}" dt="2022-07-27T16:55:53.757" v="83"/>
          <ac:spMkLst>
            <pc:docMk/>
            <pc:sldMk cId="4250089896" sldId="262"/>
            <ac:spMk id="14" creationId="{10BD52C4-306B-4FA3-8235-FAE3F72C064F}"/>
          </ac:spMkLst>
        </pc:spChg>
        <pc:spChg chg="add del mod">
          <ac:chgData name="Heath Murphy" userId="da023384bb3838df" providerId="LiveId" clId="{2C2DF8DD-AA8F-45C6-9386-AEDC03E0C1AE}" dt="2022-07-27T17:12:48.096" v="373" actId="478"/>
          <ac:spMkLst>
            <pc:docMk/>
            <pc:sldMk cId="4250089896" sldId="262"/>
            <ac:spMk id="16" creationId="{004D9674-A9BB-8AB5-1702-581A4715D7D1}"/>
          </ac:spMkLst>
        </pc:spChg>
        <pc:spChg chg="mod">
          <ac:chgData name="Heath Murphy" userId="da023384bb3838df" providerId="LiveId" clId="{2C2DF8DD-AA8F-45C6-9386-AEDC03E0C1AE}" dt="2022-07-27T17:14:11.631" v="441" actId="20577"/>
          <ac:spMkLst>
            <pc:docMk/>
            <pc:sldMk cId="4250089896" sldId="262"/>
            <ac:spMk id="18" creationId="{2646F6C3-CED2-22B2-3A1E-92AD5EF51EA3}"/>
          </ac:spMkLst>
        </pc:spChg>
        <pc:spChg chg="mod">
          <ac:chgData name="Heath Murphy" userId="da023384bb3838df" providerId="LiveId" clId="{2C2DF8DD-AA8F-45C6-9386-AEDC03E0C1AE}" dt="2022-07-27T17:13:31.655" v="391" actId="20577"/>
          <ac:spMkLst>
            <pc:docMk/>
            <pc:sldMk cId="4250089896" sldId="262"/>
            <ac:spMk id="19" creationId="{C758542A-0135-6C52-3502-9F1960A93B3B}"/>
          </ac:spMkLst>
        </pc:spChg>
        <pc:spChg chg="mod">
          <ac:chgData name="Heath Murphy" userId="da023384bb3838df" providerId="LiveId" clId="{2C2DF8DD-AA8F-45C6-9386-AEDC03E0C1AE}" dt="2022-07-27T17:16:33.030" v="606" actId="20577"/>
          <ac:spMkLst>
            <pc:docMk/>
            <pc:sldMk cId="4250089896" sldId="262"/>
            <ac:spMk id="20" creationId="{D4EBF7B7-3C64-00B8-9A8F-F4DA1DAC798B}"/>
          </ac:spMkLst>
        </pc:spChg>
        <pc:spChg chg="mod">
          <ac:chgData name="Heath Murphy" userId="da023384bb3838df" providerId="LiveId" clId="{2C2DF8DD-AA8F-45C6-9386-AEDC03E0C1AE}" dt="2022-07-27T17:13:41.168" v="408" actId="20577"/>
          <ac:spMkLst>
            <pc:docMk/>
            <pc:sldMk cId="4250089896" sldId="262"/>
            <ac:spMk id="21" creationId="{D304A174-01B3-2763-42C7-E2D53364D0D8}"/>
          </ac:spMkLst>
        </pc:spChg>
        <pc:spChg chg="mod">
          <ac:chgData name="Heath Murphy" userId="da023384bb3838df" providerId="LiveId" clId="{2C2DF8DD-AA8F-45C6-9386-AEDC03E0C1AE}" dt="2022-07-27T17:20:15.325" v="743" actId="20577"/>
          <ac:spMkLst>
            <pc:docMk/>
            <pc:sldMk cId="4250089896" sldId="262"/>
            <ac:spMk id="22" creationId="{20487310-F024-4743-C6D2-FBF7BA133CE1}"/>
          </ac:spMkLst>
        </pc:spChg>
        <pc:spChg chg="mod">
          <ac:chgData name="Heath Murphy" userId="da023384bb3838df" providerId="LiveId" clId="{2C2DF8DD-AA8F-45C6-9386-AEDC03E0C1AE}" dt="2022-07-27T17:16:02.631" v="575" actId="20577"/>
          <ac:spMkLst>
            <pc:docMk/>
            <pc:sldMk cId="4250089896" sldId="262"/>
            <ac:spMk id="23" creationId="{41C15867-EEE4-4AEC-7FA0-1B730B03F2F1}"/>
          </ac:spMkLst>
        </pc:spChg>
        <pc:spChg chg="mod">
          <ac:chgData name="Heath Murphy" userId="da023384bb3838df" providerId="LiveId" clId="{2C2DF8DD-AA8F-45C6-9386-AEDC03E0C1AE}" dt="2022-07-27T17:16:40.503" v="631" actId="20577"/>
          <ac:spMkLst>
            <pc:docMk/>
            <pc:sldMk cId="4250089896" sldId="262"/>
            <ac:spMk id="24" creationId="{B23C40B5-8BD7-2EED-C733-A6B5AB042135}"/>
          </ac:spMkLst>
        </pc:spChg>
        <pc:spChg chg="mod">
          <ac:chgData name="Heath Murphy" userId="da023384bb3838df" providerId="LiveId" clId="{2C2DF8DD-AA8F-45C6-9386-AEDC03E0C1AE}" dt="2022-07-27T17:17:09.686" v="671" actId="20577"/>
          <ac:spMkLst>
            <pc:docMk/>
            <pc:sldMk cId="4250089896" sldId="262"/>
            <ac:spMk id="25" creationId="{89A5A6F1-83A8-D5EB-4199-051B7808D9B2}"/>
          </ac:spMkLst>
        </pc:spChg>
        <pc:spChg chg="mod">
          <ac:chgData name="Heath Murphy" userId="da023384bb3838df" providerId="LiveId" clId="{2C2DF8DD-AA8F-45C6-9386-AEDC03E0C1AE}" dt="2022-07-27T17:15:41.383" v="562" actId="20577"/>
          <ac:spMkLst>
            <pc:docMk/>
            <pc:sldMk cId="4250089896" sldId="262"/>
            <ac:spMk id="27" creationId="{DE532AB3-8523-E463-2548-EB1AE45DC9EA}"/>
          </ac:spMkLst>
        </pc:spChg>
        <pc:spChg chg="mod">
          <ac:chgData name="Heath Murphy" userId="da023384bb3838df" providerId="LiveId" clId="{2C2DF8DD-AA8F-45C6-9386-AEDC03E0C1AE}" dt="2022-07-27T17:19:44.326" v="696"/>
          <ac:spMkLst>
            <pc:docMk/>
            <pc:sldMk cId="4250089896" sldId="262"/>
            <ac:spMk id="28" creationId="{ABD95D87-6F11-C223-D356-1B11630A0024}"/>
          </ac:spMkLst>
        </pc:spChg>
        <pc:spChg chg="mod">
          <ac:chgData name="Heath Murphy" userId="da023384bb3838df" providerId="LiveId" clId="{2C2DF8DD-AA8F-45C6-9386-AEDC03E0C1AE}" dt="2022-07-27T17:20:02.022" v="723" actId="20577"/>
          <ac:spMkLst>
            <pc:docMk/>
            <pc:sldMk cId="4250089896" sldId="262"/>
            <ac:spMk id="29" creationId="{FFB0D09E-2FC1-1AB9-D829-1296C4F2CEAF}"/>
          </ac:spMkLst>
        </pc:spChg>
        <pc:spChg chg="mod">
          <ac:chgData name="Heath Murphy" userId="da023384bb3838df" providerId="LiveId" clId="{2C2DF8DD-AA8F-45C6-9386-AEDC03E0C1AE}" dt="2022-07-27T17:15:11.660" v="517" actId="1076"/>
          <ac:spMkLst>
            <pc:docMk/>
            <pc:sldMk cId="4250089896" sldId="262"/>
            <ac:spMk id="31" creationId="{8E338103-3D12-6C8E-D918-126DA8DC75A9}"/>
          </ac:spMkLst>
        </pc:spChg>
        <pc:spChg chg="mod">
          <ac:chgData name="Heath Murphy" userId="da023384bb3838df" providerId="LiveId" clId="{2C2DF8DD-AA8F-45C6-9386-AEDC03E0C1AE}" dt="2022-07-27T17:17:02.494" v="658" actId="20577"/>
          <ac:spMkLst>
            <pc:docMk/>
            <pc:sldMk cId="4250089896" sldId="262"/>
            <ac:spMk id="33" creationId="{0613ADCF-EEBD-C345-14FA-83129B169436}"/>
          </ac:spMkLst>
        </pc:spChg>
        <pc:spChg chg="mod">
          <ac:chgData name="Heath Murphy" userId="da023384bb3838df" providerId="LiveId" clId="{2C2DF8DD-AA8F-45C6-9386-AEDC03E0C1AE}" dt="2022-07-27T17:13:58.576" v="426" actId="20577"/>
          <ac:spMkLst>
            <pc:docMk/>
            <pc:sldMk cId="4250089896" sldId="262"/>
            <ac:spMk id="35" creationId="{2F85EE16-7F28-AEFD-90E2-6E6D614A5938}"/>
          </ac:spMkLst>
        </pc:spChg>
        <pc:spChg chg="mod">
          <ac:chgData name="Heath Murphy" userId="da023384bb3838df" providerId="LiveId" clId="{2C2DF8DD-AA8F-45C6-9386-AEDC03E0C1AE}" dt="2022-07-27T17:16:25.503" v="598" actId="20577"/>
          <ac:spMkLst>
            <pc:docMk/>
            <pc:sldMk cId="4250089896" sldId="262"/>
            <ac:spMk id="37" creationId="{9F6ABDA7-0CD9-01A1-CE6B-232FEA6C45B9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45" creationId="{101036DC-9BE8-E54C-91E0-DA7A09423653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46" creationId="{E369A1F2-A626-F81C-9524-2EDA7ACC6044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47" creationId="{51A093BE-37A4-976B-E707-42EF0016E526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48" creationId="{AB8BA95F-D5D4-F3E9-A517-C1AD8140E595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49" creationId="{8759B45E-83F6-0C6A-59D3-71EC7F1956C7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0" creationId="{1B2F9F57-6395-EF31-8398-BD8E67AFEB23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1" creationId="{DC17BC19-CF0E-D807-C20F-31B500942797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2" creationId="{00BEC9EB-D34B-7A1F-55EA-1796A5DC674F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3" creationId="{E9D5F170-26FA-CD87-828C-BBBC22B04D37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4" creationId="{22F4FB8F-39C9-12C0-A34C-8787D2AA8B54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5" creationId="{4D293852-D71A-B5CE-BCE1-CF4A9827BAB1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6" creationId="{46ADF201-1C36-A9CC-6026-A6059F86CB89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7" creationId="{17452FBC-C2C3-8835-02EB-A6BF7EA93EF6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8" creationId="{2341A017-757B-CB97-A63A-ACD982E0B1DC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59" creationId="{81C23929-F9C3-518C-DD38-7155702653E7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0" creationId="{DD50F458-903F-995A-9C22-F3D83AC86D00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1" creationId="{33CF782D-095D-B809-0911-954999F7751B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2" creationId="{CF0B8B14-9A4D-7F08-71EB-D5B9409D4ACD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3" creationId="{4D607B2C-FB65-2755-AA86-2986422AEC99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4" creationId="{9D7BB5AB-4115-72A1-CA2F-60B20A4AD794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5" creationId="{50662D02-0DEE-EE5C-609E-7D0D01E5EE89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6" creationId="{FCC4239D-5F8E-3AF8-BC28-5C96BA2A15EB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7" creationId="{4C0CDFF3-4E76-E1AE-D476-018B281EB071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8" creationId="{B7F3C27E-FF20-83B4-A716-6221FCF9FDC6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69" creationId="{55D95360-C360-764C-340E-FD755B03B63A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70" creationId="{C95F3341-ABED-85E8-6E7D-AFE48615A146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71" creationId="{D769A182-7C3E-8611-3C5C-08CCE8D62125}"/>
          </ac:spMkLst>
        </pc:spChg>
        <pc:spChg chg="mod">
          <ac:chgData name="Heath Murphy" userId="da023384bb3838df" providerId="LiveId" clId="{2C2DF8DD-AA8F-45C6-9386-AEDC03E0C1AE}" dt="2022-07-27T17:12:48.529" v="374"/>
          <ac:spMkLst>
            <pc:docMk/>
            <pc:sldMk cId="4250089896" sldId="262"/>
            <ac:spMk id="72" creationId="{FEFFEC19-64AE-E5D5-B675-42A1B25CAEC1}"/>
          </ac:spMkLst>
        </pc:spChg>
        <pc:spChg chg="add mod">
          <ac:chgData name="Heath Murphy" userId="da023384bb3838df" providerId="LiveId" clId="{2C2DF8DD-AA8F-45C6-9386-AEDC03E0C1AE}" dt="2022-07-27T17:22:02.687" v="763" actId="1076"/>
          <ac:spMkLst>
            <pc:docMk/>
            <pc:sldMk cId="4250089896" sldId="262"/>
            <ac:spMk id="74" creationId="{A1123618-FC3C-F94F-F5F0-20F1498BBB1D}"/>
          </ac:spMkLst>
        </pc:spChg>
        <pc:grpChg chg="add mod">
          <ac:chgData name="Heath Murphy" userId="da023384bb3838df" providerId="LiveId" clId="{2C2DF8DD-AA8F-45C6-9386-AEDC03E0C1AE}" dt="2022-07-27T17:13:00.603" v="377" actId="1076"/>
          <ac:grpSpMkLst>
            <pc:docMk/>
            <pc:sldMk cId="4250089896" sldId="262"/>
            <ac:grpSpMk id="17" creationId="{3CDD6CCE-E66B-A026-00B9-14E3219A2035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26" creationId="{B8C30733-A79A-D30F-5FC3-6D61A114645C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38" creationId="{DED1F9D1-38CA-B328-FEB2-C85D9CC0186C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39" creationId="{076DC1F9-9224-45F9-CB17-F25008587A00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40" creationId="{2AEA355E-B25F-24D8-AA9B-3394B2BA4792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41" creationId="{1A4147F7-BC5B-EADC-9737-5220A713E11A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42" creationId="{8C16C8AA-EBF2-0F42-7DA3-A53A466F75BD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43" creationId="{A2BFEAAF-654C-2444-445A-4B10C2D92E95}"/>
          </ac:grpSpMkLst>
        </pc:grpChg>
        <pc:grpChg chg="mod">
          <ac:chgData name="Heath Murphy" userId="da023384bb3838df" providerId="LiveId" clId="{2C2DF8DD-AA8F-45C6-9386-AEDC03E0C1AE}" dt="2022-07-27T17:12:48.529" v="374"/>
          <ac:grpSpMkLst>
            <pc:docMk/>
            <pc:sldMk cId="4250089896" sldId="262"/>
            <ac:grpSpMk id="44" creationId="{22930B41-6412-8843-5BC2-D0283DC295C6}"/>
          </ac:grpSpMkLst>
        </pc:grpChg>
        <pc:picChg chg="del">
          <ac:chgData name="Heath Murphy" userId="da023384bb3838df" providerId="LiveId" clId="{2C2DF8DD-AA8F-45C6-9386-AEDC03E0C1AE}" dt="2022-07-27T17:11:22.042" v="370" actId="478"/>
          <ac:picMkLst>
            <pc:docMk/>
            <pc:sldMk cId="4250089896" sldId="262"/>
            <ac:picMk id="8" creationId="{F9CB6B5C-CC4C-49BD-96A3-CBE188D3D1D1}"/>
          </ac:picMkLst>
        </pc:picChg>
        <pc:picChg chg="del">
          <ac:chgData name="Heath Murphy" userId="da023384bb3838df" providerId="LiveId" clId="{2C2DF8DD-AA8F-45C6-9386-AEDC03E0C1AE}" dt="2022-07-27T17:11:22.042" v="370" actId="478"/>
          <ac:picMkLst>
            <pc:docMk/>
            <pc:sldMk cId="4250089896" sldId="262"/>
            <ac:picMk id="10" creationId="{517F2C9B-7C2D-45DA-928A-D0AC3E7694F6}"/>
          </ac:picMkLst>
        </pc:picChg>
        <pc:picChg chg="del">
          <ac:chgData name="Heath Murphy" userId="da023384bb3838df" providerId="LiveId" clId="{2C2DF8DD-AA8F-45C6-9386-AEDC03E0C1AE}" dt="2022-07-27T17:11:22.042" v="370" actId="478"/>
          <ac:picMkLst>
            <pc:docMk/>
            <pc:sldMk cId="4250089896" sldId="262"/>
            <ac:picMk id="12" creationId="{B466B10D-3068-493B-874B-7199B529DF76}"/>
          </ac:picMkLst>
        </pc:picChg>
        <pc:picChg chg="add mod">
          <ac:chgData name="Heath Murphy" userId="da023384bb3838df" providerId="LiveId" clId="{2C2DF8DD-AA8F-45C6-9386-AEDC03E0C1AE}" dt="2022-07-27T17:21:41.691" v="750" actId="1076"/>
          <ac:picMkLst>
            <pc:docMk/>
            <pc:sldMk cId="4250089896" sldId="262"/>
            <ac:picMk id="1026" creationId="{CDC70890-B9AD-6AA5-146C-285C038626AB}"/>
          </ac:picMkLst>
        </pc:picChg>
        <pc:cxnChg chg="mod">
          <ac:chgData name="Heath Murphy" userId="da023384bb3838df" providerId="LiveId" clId="{2C2DF8DD-AA8F-45C6-9386-AEDC03E0C1AE}" dt="2022-07-27T17:12:48.529" v="374"/>
          <ac:cxnSpMkLst>
            <pc:docMk/>
            <pc:sldMk cId="4250089896" sldId="262"/>
            <ac:cxnSpMk id="30" creationId="{790949EE-9BF7-F560-22B2-37CFBAD26079}"/>
          </ac:cxnSpMkLst>
        </pc:cxnChg>
        <pc:cxnChg chg="mod">
          <ac:chgData name="Heath Murphy" userId="da023384bb3838df" providerId="LiveId" clId="{2C2DF8DD-AA8F-45C6-9386-AEDC03E0C1AE}" dt="2022-07-27T17:12:48.529" v="374"/>
          <ac:cxnSpMkLst>
            <pc:docMk/>
            <pc:sldMk cId="4250089896" sldId="262"/>
            <ac:cxnSpMk id="32" creationId="{C94D59E8-3A25-5AA7-410E-94F0B7FB9297}"/>
          </ac:cxnSpMkLst>
        </pc:cxnChg>
        <pc:cxnChg chg="mod">
          <ac:chgData name="Heath Murphy" userId="da023384bb3838df" providerId="LiveId" clId="{2C2DF8DD-AA8F-45C6-9386-AEDC03E0C1AE}" dt="2022-07-27T17:12:48.529" v="374"/>
          <ac:cxnSpMkLst>
            <pc:docMk/>
            <pc:sldMk cId="4250089896" sldId="262"/>
            <ac:cxnSpMk id="34" creationId="{5534F779-DC99-F324-B6BE-C9293B1C23FC}"/>
          </ac:cxnSpMkLst>
        </pc:cxnChg>
        <pc:cxnChg chg="mod">
          <ac:chgData name="Heath Murphy" userId="da023384bb3838df" providerId="LiveId" clId="{2C2DF8DD-AA8F-45C6-9386-AEDC03E0C1AE}" dt="2022-07-27T17:12:48.529" v="374"/>
          <ac:cxnSpMkLst>
            <pc:docMk/>
            <pc:sldMk cId="4250089896" sldId="262"/>
            <ac:cxnSpMk id="36" creationId="{CDAB1A97-B390-3B48-4CCD-8FFCAB42235E}"/>
          </ac:cxnSpMkLst>
        </pc:cxnChg>
      </pc:sldChg>
      <pc:sldChg chg="del ord">
        <pc:chgData name="Heath Murphy" userId="da023384bb3838df" providerId="LiveId" clId="{2C2DF8DD-AA8F-45C6-9386-AEDC03E0C1AE}" dt="2022-08-08T21:31:26.040" v="5494" actId="47"/>
        <pc:sldMkLst>
          <pc:docMk/>
          <pc:sldMk cId="1211995302" sldId="263"/>
        </pc:sldMkLst>
      </pc:sldChg>
      <pc:sldChg chg="modSp del mod ord">
        <pc:chgData name="Heath Murphy" userId="da023384bb3838df" providerId="LiveId" clId="{2C2DF8DD-AA8F-45C6-9386-AEDC03E0C1AE}" dt="2022-08-08T21:36:24.580" v="5624" actId="2696"/>
        <pc:sldMkLst>
          <pc:docMk/>
          <pc:sldMk cId="850743011" sldId="264"/>
        </pc:sldMkLst>
        <pc:spChg chg="mod">
          <ac:chgData name="Heath Murphy" userId="da023384bb3838df" providerId="LiveId" clId="{2C2DF8DD-AA8F-45C6-9386-AEDC03E0C1AE}" dt="2022-08-08T21:34:49.146" v="5615"/>
          <ac:spMkLst>
            <pc:docMk/>
            <pc:sldMk cId="850743011" sldId="264"/>
            <ac:spMk id="8" creationId="{E245DF86-2313-401C-B445-F7FC489983B7}"/>
          </ac:spMkLst>
        </pc:spChg>
      </pc:sldChg>
      <pc:sldChg chg="del ord">
        <pc:chgData name="Heath Murphy" userId="da023384bb3838df" providerId="LiveId" clId="{2C2DF8DD-AA8F-45C6-9386-AEDC03E0C1AE}" dt="2022-08-08T21:31:20.842" v="5493" actId="47"/>
        <pc:sldMkLst>
          <pc:docMk/>
          <pc:sldMk cId="3643072968" sldId="265"/>
        </pc:sldMkLst>
      </pc:sldChg>
      <pc:sldChg chg="del ord">
        <pc:chgData name="Heath Murphy" userId="da023384bb3838df" providerId="LiveId" clId="{2C2DF8DD-AA8F-45C6-9386-AEDC03E0C1AE}" dt="2022-08-08T21:31:26.040" v="5494" actId="47"/>
        <pc:sldMkLst>
          <pc:docMk/>
          <pc:sldMk cId="1451757259" sldId="266"/>
        </pc:sldMkLst>
      </pc:sldChg>
      <pc:sldChg chg="del ord">
        <pc:chgData name="Heath Murphy" userId="da023384bb3838df" providerId="LiveId" clId="{2C2DF8DD-AA8F-45C6-9386-AEDC03E0C1AE}" dt="2022-08-08T21:31:26.040" v="5494" actId="47"/>
        <pc:sldMkLst>
          <pc:docMk/>
          <pc:sldMk cId="2956612343" sldId="267"/>
        </pc:sldMkLst>
      </pc:sldChg>
      <pc:sldChg chg="addSp modSp mod">
        <pc:chgData name="Heath Murphy" userId="da023384bb3838df" providerId="LiveId" clId="{2C2DF8DD-AA8F-45C6-9386-AEDC03E0C1AE}" dt="2022-08-16T14:37:29.147" v="7438" actId="1035"/>
        <pc:sldMkLst>
          <pc:docMk/>
          <pc:sldMk cId="331669714" sldId="272"/>
        </pc:sldMkLst>
        <pc:spChg chg="mod">
          <ac:chgData name="Heath Murphy" userId="da023384bb3838df" providerId="LiveId" clId="{2C2DF8DD-AA8F-45C6-9386-AEDC03E0C1AE}" dt="2022-07-11T14:47:16.427" v="75" actId="14100"/>
          <ac:spMkLst>
            <pc:docMk/>
            <pc:sldMk cId="331669714" sldId="272"/>
            <ac:spMk id="4" creationId="{D7559F58-E7E3-4312-BFB5-D3B5719E827E}"/>
          </ac:spMkLst>
        </pc:spChg>
        <pc:spChg chg="mod">
          <ac:chgData name="Heath Murphy" userId="da023384bb3838df" providerId="LiveId" clId="{2C2DF8DD-AA8F-45C6-9386-AEDC03E0C1AE}" dt="2022-07-11T14:47:35.493" v="81" actId="113"/>
          <ac:spMkLst>
            <pc:docMk/>
            <pc:sldMk cId="331669714" sldId="272"/>
            <ac:spMk id="5" creationId="{EF502785-6557-4038-9743-2ABFF39CB24A}"/>
          </ac:spMkLst>
        </pc:spChg>
        <pc:spChg chg="add mod">
          <ac:chgData name="Heath Murphy" userId="da023384bb3838df" providerId="LiveId" clId="{2C2DF8DD-AA8F-45C6-9386-AEDC03E0C1AE}" dt="2022-08-16T14:37:22.824" v="7434" actId="113"/>
          <ac:spMkLst>
            <pc:docMk/>
            <pc:sldMk cId="331669714" sldId="272"/>
            <ac:spMk id="6" creationId="{F8066401-EF32-186A-7F93-C36BF90D8A3D}"/>
          </ac:spMkLst>
        </pc:spChg>
        <pc:picChg chg="add mod">
          <ac:chgData name="Heath Murphy" userId="da023384bb3838df" providerId="LiveId" clId="{2C2DF8DD-AA8F-45C6-9386-AEDC03E0C1AE}" dt="2022-08-16T14:37:29.147" v="7438" actId="1035"/>
          <ac:picMkLst>
            <pc:docMk/>
            <pc:sldMk cId="331669714" sldId="272"/>
            <ac:picMk id="3" creationId="{15DD2BA0-F3FF-646D-E14D-94E3ADA151A7}"/>
          </ac:picMkLst>
        </pc:picChg>
      </pc:sldChg>
      <pc:sldChg chg="del ord">
        <pc:chgData name="Heath Murphy" userId="da023384bb3838df" providerId="LiveId" clId="{2C2DF8DD-AA8F-45C6-9386-AEDC03E0C1AE}" dt="2022-08-08T21:31:20.842" v="5493" actId="47"/>
        <pc:sldMkLst>
          <pc:docMk/>
          <pc:sldMk cId="2072775290" sldId="273"/>
        </pc:sldMkLst>
      </pc:sldChg>
      <pc:sldChg chg="del ord">
        <pc:chgData name="Heath Murphy" userId="da023384bb3838df" providerId="LiveId" clId="{2C2DF8DD-AA8F-45C6-9386-AEDC03E0C1AE}" dt="2022-08-08T21:31:20.842" v="5493" actId="47"/>
        <pc:sldMkLst>
          <pc:docMk/>
          <pc:sldMk cId="2012213559" sldId="274"/>
        </pc:sldMkLst>
      </pc:sldChg>
      <pc:sldChg chg="addSp delSp modSp new mod modClrScheme modAnim chgLayout">
        <pc:chgData name="Heath Murphy" userId="da023384bb3838df" providerId="LiveId" clId="{2C2DF8DD-AA8F-45C6-9386-AEDC03E0C1AE}" dt="2022-07-27T17:06:39.785" v="313" actId="27636"/>
        <pc:sldMkLst>
          <pc:docMk/>
          <pc:sldMk cId="2128076354" sldId="275"/>
        </pc:sldMkLst>
        <pc:spChg chg="del mod ord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2" creationId="{2F734CA4-02CB-F854-2C7A-67004C5C3D8C}"/>
          </ac:spMkLst>
        </pc:spChg>
        <pc:spChg chg="del mod ord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3" creationId="{B4E97B7B-4E60-5F7B-5986-4AE343E66A75}"/>
          </ac:spMkLst>
        </pc:spChg>
        <pc:spChg chg="del mod ord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4" creationId="{A1FA1C4A-EF85-32EF-0516-0BF189159FEE}"/>
          </ac:spMkLst>
        </pc:spChg>
        <pc:spChg chg="del mod ord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5" creationId="{85CAE6A8-CBF1-A148-4B0A-7897E21D64C7}"/>
          </ac:spMkLst>
        </pc:spChg>
        <pc:spChg chg="del mod ord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6" creationId="{FE2C74A0-5A9A-08C1-F23F-21C191A594F7}"/>
          </ac:spMkLst>
        </pc:spChg>
        <pc:spChg chg="del">
          <ac:chgData name="Heath Murphy" userId="da023384bb3838df" providerId="LiveId" clId="{2C2DF8DD-AA8F-45C6-9386-AEDC03E0C1AE}" dt="2022-07-27T16:59:55.257" v="238" actId="700"/>
          <ac:spMkLst>
            <pc:docMk/>
            <pc:sldMk cId="2128076354" sldId="275"/>
            <ac:spMk id="7" creationId="{0F1919ED-47EE-A3B0-A44A-5F91AF728111}"/>
          </ac:spMkLst>
        </pc:spChg>
        <pc:spChg chg="mod ord">
          <ac:chgData name="Heath Murphy" userId="da023384bb3838df" providerId="LiveId" clId="{2C2DF8DD-AA8F-45C6-9386-AEDC03E0C1AE}" dt="2022-07-27T17:03:36.649" v="285" actId="700"/>
          <ac:spMkLst>
            <pc:docMk/>
            <pc:sldMk cId="2128076354" sldId="275"/>
            <ac:spMk id="8" creationId="{89AFA02B-D0BB-3707-9C73-B2EEAA564CF2}"/>
          </ac:spMkLst>
        </pc:spChg>
        <pc:spChg chg="mod ord">
          <ac:chgData name="Heath Murphy" userId="da023384bb3838df" providerId="LiveId" clId="{2C2DF8DD-AA8F-45C6-9386-AEDC03E0C1AE}" dt="2022-07-27T17:03:36.649" v="285" actId="700"/>
          <ac:spMkLst>
            <pc:docMk/>
            <pc:sldMk cId="2128076354" sldId="275"/>
            <ac:spMk id="9" creationId="{55B92A42-C8D5-D27C-6DDE-5ED87E6B6D1C}"/>
          </ac:spMkLst>
        </pc:spChg>
        <pc:spChg chg="add del mod ord">
          <ac:chgData name="Heath Murphy" userId="da023384bb3838df" providerId="LiveId" clId="{2C2DF8DD-AA8F-45C6-9386-AEDC03E0C1AE}" dt="2022-07-27T17:00:08.739" v="239" actId="700"/>
          <ac:spMkLst>
            <pc:docMk/>
            <pc:sldMk cId="2128076354" sldId="275"/>
            <ac:spMk id="10" creationId="{4B76AE12-63F9-CBDD-29E2-90112D50EE02}"/>
          </ac:spMkLst>
        </pc:spChg>
        <pc:spChg chg="add del mod ord">
          <ac:chgData name="Heath Murphy" userId="da023384bb3838df" providerId="LiveId" clId="{2C2DF8DD-AA8F-45C6-9386-AEDC03E0C1AE}" dt="2022-07-27T17:00:08.739" v="239" actId="700"/>
          <ac:spMkLst>
            <pc:docMk/>
            <pc:sldMk cId="2128076354" sldId="275"/>
            <ac:spMk id="11" creationId="{3646F045-19A3-6DF8-A232-A7B03F65E411}"/>
          </ac:spMkLst>
        </pc:spChg>
        <pc:spChg chg="add del mod ord">
          <ac:chgData name="Heath Murphy" userId="da023384bb3838df" providerId="LiveId" clId="{2C2DF8DD-AA8F-45C6-9386-AEDC03E0C1AE}" dt="2022-07-27T17:00:08.739" v="239" actId="700"/>
          <ac:spMkLst>
            <pc:docMk/>
            <pc:sldMk cId="2128076354" sldId="275"/>
            <ac:spMk id="12" creationId="{2A873581-858F-B074-DE61-26EAC7BD6427}"/>
          </ac:spMkLst>
        </pc:spChg>
        <pc:spChg chg="add del mod ord">
          <ac:chgData name="Heath Murphy" userId="da023384bb3838df" providerId="LiveId" clId="{2C2DF8DD-AA8F-45C6-9386-AEDC03E0C1AE}" dt="2022-07-27T17:00:08.739" v="239" actId="700"/>
          <ac:spMkLst>
            <pc:docMk/>
            <pc:sldMk cId="2128076354" sldId="275"/>
            <ac:spMk id="13" creationId="{71AE4578-C258-FDE2-1C1F-D10C44C9CCBF}"/>
          </ac:spMkLst>
        </pc:spChg>
        <pc:spChg chg="add del mod ord">
          <ac:chgData name="Heath Murphy" userId="da023384bb3838df" providerId="LiveId" clId="{2C2DF8DD-AA8F-45C6-9386-AEDC03E0C1AE}" dt="2022-07-27T17:00:08.739" v="239" actId="700"/>
          <ac:spMkLst>
            <pc:docMk/>
            <pc:sldMk cId="2128076354" sldId="275"/>
            <ac:spMk id="14" creationId="{3502368B-16C0-F540-4EC0-63510412F1C1}"/>
          </ac:spMkLst>
        </pc:spChg>
        <pc:spChg chg="add mod ord">
          <ac:chgData name="Heath Murphy" userId="da023384bb3838df" providerId="LiveId" clId="{2C2DF8DD-AA8F-45C6-9386-AEDC03E0C1AE}" dt="2022-07-27T17:04:13.891" v="299" actId="113"/>
          <ac:spMkLst>
            <pc:docMk/>
            <pc:sldMk cId="2128076354" sldId="275"/>
            <ac:spMk id="15" creationId="{3D18BFC1-87DE-04C6-376A-8F745DD76D33}"/>
          </ac:spMkLst>
        </pc:spChg>
        <pc:spChg chg="add del mod ord">
          <ac:chgData name="Heath Murphy" userId="da023384bb3838df" providerId="LiveId" clId="{2C2DF8DD-AA8F-45C6-9386-AEDC03E0C1AE}" dt="2022-07-27T17:02:51.690" v="281" actId="478"/>
          <ac:spMkLst>
            <pc:docMk/>
            <pc:sldMk cId="2128076354" sldId="275"/>
            <ac:spMk id="16" creationId="{DF5084CD-FD6C-3C9D-DED2-547C911644F6}"/>
          </ac:spMkLst>
        </pc:spChg>
        <pc:spChg chg="add del mod ord">
          <ac:chgData name="Heath Murphy" userId="da023384bb3838df" providerId="LiveId" clId="{2C2DF8DD-AA8F-45C6-9386-AEDC03E0C1AE}" dt="2022-07-27T17:00:18.755" v="241" actId="478"/>
          <ac:spMkLst>
            <pc:docMk/>
            <pc:sldMk cId="2128076354" sldId="275"/>
            <ac:spMk id="17" creationId="{EA4375A0-1B1C-929A-5942-B4F088860A88}"/>
          </ac:spMkLst>
        </pc:spChg>
        <pc:spChg chg="add mod">
          <ac:chgData name="Heath Murphy" userId="da023384bb3838df" providerId="LiveId" clId="{2C2DF8DD-AA8F-45C6-9386-AEDC03E0C1AE}" dt="2022-07-27T17:01:03.457" v="257" actId="14100"/>
          <ac:spMkLst>
            <pc:docMk/>
            <pc:sldMk cId="2128076354" sldId="275"/>
            <ac:spMk id="20" creationId="{32C54820-AD2C-BBDF-1D1D-ECA74A82E533}"/>
          </ac:spMkLst>
        </pc:spChg>
        <pc:spChg chg="add mod">
          <ac:chgData name="Heath Murphy" userId="da023384bb3838df" providerId="LiveId" clId="{2C2DF8DD-AA8F-45C6-9386-AEDC03E0C1AE}" dt="2022-07-27T17:04:22.349" v="300" actId="1076"/>
          <ac:spMkLst>
            <pc:docMk/>
            <pc:sldMk cId="2128076354" sldId="275"/>
            <ac:spMk id="23" creationId="{3A3AD108-D7B8-EA39-EB1E-005C22913AC2}"/>
          </ac:spMkLst>
        </pc:spChg>
        <pc:spChg chg="add mod ord">
          <ac:chgData name="Heath Murphy" userId="da023384bb3838df" providerId="LiveId" clId="{2C2DF8DD-AA8F-45C6-9386-AEDC03E0C1AE}" dt="2022-07-27T17:06:39.785" v="313" actId="27636"/>
          <ac:spMkLst>
            <pc:docMk/>
            <pc:sldMk cId="2128076354" sldId="275"/>
            <ac:spMk id="24" creationId="{39571D78-DBE0-8CA0-B110-D7D415C65724}"/>
          </ac:spMkLst>
        </pc:spChg>
        <pc:spChg chg="add mod">
          <ac:chgData name="Heath Murphy" userId="da023384bb3838df" providerId="LiveId" clId="{2C2DF8DD-AA8F-45C6-9386-AEDC03E0C1AE}" dt="2022-07-27T17:06:39.740" v="312" actId="255"/>
          <ac:spMkLst>
            <pc:docMk/>
            <pc:sldMk cId="2128076354" sldId="275"/>
            <ac:spMk id="26" creationId="{7E915EA9-E719-D081-D7D7-D3D3508BFDA8}"/>
          </ac:spMkLst>
        </pc:spChg>
        <pc:spChg chg="add mod">
          <ac:chgData name="Heath Murphy" userId="da023384bb3838df" providerId="LiveId" clId="{2C2DF8DD-AA8F-45C6-9386-AEDC03E0C1AE}" dt="2022-07-27T17:06:39.740" v="312" actId="255"/>
          <ac:spMkLst>
            <pc:docMk/>
            <pc:sldMk cId="2128076354" sldId="275"/>
            <ac:spMk id="28" creationId="{278D99BC-FFCC-3CF5-41BD-574D576BC123}"/>
          </ac:spMkLst>
        </pc:spChg>
        <pc:picChg chg="add mod">
          <ac:chgData name="Heath Murphy" userId="da023384bb3838df" providerId="LiveId" clId="{2C2DF8DD-AA8F-45C6-9386-AEDC03E0C1AE}" dt="2022-07-27T17:00:27.092" v="243" actId="14100"/>
          <ac:picMkLst>
            <pc:docMk/>
            <pc:sldMk cId="2128076354" sldId="275"/>
            <ac:picMk id="18" creationId="{E7787D6E-DBD7-C697-819D-EC11FAD064DD}"/>
          </ac:picMkLst>
        </pc:picChg>
        <pc:picChg chg="add mod">
          <ac:chgData name="Heath Murphy" userId="da023384bb3838df" providerId="LiveId" clId="{2C2DF8DD-AA8F-45C6-9386-AEDC03E0C1AE}" dt="2022-07-27T17:00:42.867" v="246" actId="1036"/>
          <ac:picMkLst>
            <pc:docMk/>
            <pc:sldMk cId="2128076354" sldId="275"/>
            <ac:picMk id="19" creationId="{5D849652-7CEF-38A1-7759-C3001E9373BF}"/>
          </ac:picMkLst>
        </pc:picChg>
        <pc:picChg chg="add mod">
          <ac:chgData name="Heath Murphy" userId="da023384bb3838df" providerId="LiveId" clId="{2C2DF8DD-AA8F-45C6-9386-AEDC03E0C1AE}" dt="2022-07-27T17:01:08.566" v="259" actId="14100"/>
          <ac:picMkLst>
            <pc:docMk/>
            <pc:sldMk cId="2128076354" sldId="275"/>
            <ac:picMk id="21" creationId="{1501661D-7578-F2BE-DA1C-79C79B65A711}"/>
          </ac:picMkLst>
        </pc:picChg>
        <pc:picChg chg="add mod">
          <ac:chgData name="Heath Murphy" userId="da023384bb3838df" providerId="LiveId" clId="{2C2DF8DD-AA8F-45C6-9386-AEDC03E0C1AE}" dt="2022-07-27T17:04:54.785" v="307" actId="1076"/>
          <ac:picMkLst>
            <pc:docMk/>
            <pc:sldMk cId="2128076354" sldId="275"/>
            <ac:picMk id="22" creationId="{64EFC28D-CE55-F7E9-303C-3290F7710B78}"/>
          </ac:picMkLst>
        </pc:picChg>
        <pc:picChg chg="add mod">
          <ac:chgData name="Heath Murphy" userId="da023384bb3838df" providerId="LiveId" clId="{2C2DF8DD-AA8F-45C6-9386-AEDC03E0C1AE}" dt="2022-07-27T17:04:30.270" v="303" actId="1076"/>
          <ac:picMkLst>
            <pc:docMk/>
            <pc:sldMk cId="2128076354" sldId="275"/>
            <ac:picMk id="25" creationId="{94194D9D-52B4-683B-46BB-D8CD48897AE1}"/>
          </ac:picMkLst>
        </pc:picChg>
        <pc:picChg chg="add mod">
          <ac:chgData name="Heath Murphy" userId="da023384bb3838df" providerId="LiveId" clId="{2C2DF8DD-AA8F-45C6-9386-AEDC03E0C1AE}" dt="2022-07-27T17:02:58.222" v="284" actId="1076"/>
          <ac:picMkLst>
            <pc:docMk/>
            <pc:sldMk cId="2128076354" sldId="275"/>
            <ac:picMk id="27" creationId="{49927FDA-7B4E-8045-4D1D-578A8D0280B6}"/>
          </ac:picMkLst>
        </pc:picChg>
        <pc:picChg chg="add mod">
          <ac:chgData name="Heath Murphy" userId="da023384bb3838df" providerId="LiveId" clId="{2C2DF8DD-AA8F-45C6-9386-AEDC03E0C1AE}" dt="2022-07-27T17:02:58.222" v="284" actId="1076"/>
          <ac:picMkLst>
            <pc:docMk/>
            <pc:sldMk cId="2128076354" sldId="275"/>
            <ac:picMk id="29" creationId="{AC36485B-290E-C70E-8730-334368309EDE}"/>
          </ac:picMkLst>
        </pc:picChg>
        <pc:picChg chg="add mod">
          <ac:chgData name="Heath Murphy" userId="da023384bb3838df" providerId="LiveId" clId="{2C2DF8DD-AA8F-45C6-9386-AEDC03E0C1AE}" dt="2022-07-27T17:02:58.222" v="284" actId="1076"/>
          <ac:picMkLst>
            <pc:docMk/>
            <pc:sldMk cId="2128076354" sldId="275"/>
            <ac:picMk id="30" creationId="{5E992111-7836-F103-4BF6-5F049B8276CC}"/>
          </ac:picMkLst>
        </pc:picChg>
      </pc:sldChg>
      <pc:sldChg chg="addSp modSp new mod">
        <pc:chgData name="Heath Murphy" userId="da023384bb3838df" providerId="LiveId" clId="{2C2DF8DD-AA8F-45C6-9386-AEDC03E0C1AE}" dt="2022-07-27T17:08:18.435" v="333"/>
        <pc:sldMkLst>
          <pc:docMk/>
          <pc:sldMk cId="1878493299" sldId="276"/>
        </pc:sldMkLst>
        <pc:spChg chg="mod">
          <ac:chgData name="Heath Murphy" userId="da023384bb3838df" providerId="LiveId" clId="{2C2DF8DD-AA8F-45C6-9386-AEDC03E0C1AE}" dt="2022-07-27T17:08:18.435" v="333"/>
          <ac:spMkLst>
            <pc:docMk/>
            <pc:sldMk cId="1878493299" sldId="276"/>
            <ac:spMk id="2" creationId="{1FD362D1-344A-C006-5320-233899AB3246}"/>
          </ac:spMkLst>
        </pc:spChg>
        <pc:spChg chg="add mod">
          <ac:chgData name="Heath Murphy" userId="da023384bb3838df" providerId="LiveId" clId="{2C2DF8DD-AA8F-45C6-9386-AEDC03E0C1AE}" dt="2022-07-27T17:07:36.953" v="332" actId="13926"/>
          <ac:spMkLst>
            <pc:docMk/>
            <pc:sldMk cId="1878493299" sldId="276"/>
            <ac:spMk id="4" creationId="{E018C73D-5347-7EC3-2771-93781B3841F0}"/>
          </ac:spMkLst>
        </pc:spChg>
      </pc:sldChg>
      <pc:sldChg chg="addSp delSp modSp new del mod modClrScheme chgLayout">
        <pc:chgData name="Heath Murphy" userId="da023384bb3838df" providerId="LiveId" clId="{2C2DF8DD-AA8F-45C6-9386-AEDC03E0C1AE}" dt="2022-07-27T17:26:00.589" v="831" actId="2696"/>
        <pc:sldMkLst>
          <pc:docMk/>
          <pc:sldMk cId="1985276283" sldId="277"/>
        </pc:sldMkLst>
        <pc:spChg chg="del">
          <ac:chgData name="Heath Murphy" userId="da023384bb3838df" providerId="LiveId" clId="{2C2DF8DD-AA8F-45C6-9386-AEDC03E0C1AE}" dt="2022-07-27T17:25:23.160" v="825" actId="700"/>
          <ac:spMkLst>
            <pc:docMk/>
            <pc:sldMk cId="1985276283" sldId="277"/>
            <ac:spMk id="2" creationId="{F37D40C8-ED0A-4156-1621-48D7360431F7}"/>
          </ac:spMkLst>
        </pc:spChg>
        <pc:spChg chg="del">
          <ac:chgData name="Heath Murphy" userId="da023384bb3838df" providerId="LiveId" clId="{2C2DF8DD-AA8F-45C6-9386-AEDC03E0C1AE}" dt="2022-07-27T17:25:23.160" v="825" actId="700"/>
          <ac:spMkLst>
            <pc:docMk/>
            <pc:sldMk cId="1985276283" sldId="277"/>
            <ac:spMk id="3" creationId="{2702E539-B3C6-33EF-7CAF-D745B62FAEF4}"/>
          </ac:spMkLst>
        </pc:spChg>
        <pc:spChg chg="del">
          <ac:chgData name="Heath Murphy" userId="da023384bb3838df" providerId="LiveId" clId="{2C2DF8DD-AA8F-45C6-9386-AEDC03E0C1AE}" dt="2022-07-27T17:25:23.160" v="825" actId="700"/>
          <ac:spMkLst>
            <pc:docMk/>
            <pc:sldMk cId="1985276283" sldId="277"/>
            <ac:spMk id="4" creationId="{C8DECDC4-343F-21A8-AF35-3BCDD376758B}"/>
          </ac:spMkLst>
        </pc:spChg>
        <pc:spChg chg="del">
          <ac:chgData name="Heath Murphy" userId="da023384bb3838df" providerId="LiveId" clId="{2C2DF8DD-AA8F-45C6-9386-AEDC03E0C1AE}" dt="2022-07-27T17:25:23.160" v="825" actId="700"/>
          <ac:spMkLst>
            <pc:docMk/>
            <pc:sldMk cId="1985276283" sldId="277"/>
            <ac:spMk id="5" creationId="{F7F59D81-3805-229C-BE17-6A01E68F930F}"/>
          </ac:spMkLst>
        </pc:spChg>
        <pc:spChg chg="del">
          <ac:chgData name="Heath Murphy" userId="da023384bb3838df" providerId="LiveId" clId="{2C2DF8DD-AA8F-45C6-9386-AEDC03E0C1AE}" dt="2022-07-27T17:25:23.160" v="825" actId="700"/>
          <ac:spMkLst>
            <pc:docMk/>
            <pc:sldMk cId="1985276283" sldId="277"/>
            <ac:spMk id="6" creationId="{FB6DF3D1-351E-0FF7-FEDD-09AD99A0A2EF}"/>
          </ac:spMkLst>
        </pc:spChg>
        <pc:spChg chg="add del mod">
          <ac:chgData name="Heath Murphy" userId="da023384bb3838df" providerId="LiveId" clId="{2C2DF8DD-AA8F-45C6-9386-AEDC03E0C1AE}" dt="2022-07-27T17:25:41.237" v="829" actId="22"/>
          <ac:spMkLst>
            <pc:docMk/>
            <pc:sldMk cId="1985276283" sldId="277"/>
            <ac:spMk id="8" creationId="{1038D4F0-0A22-B832-3D23-8258E807B5D6}"/>
          </ac:spMkLst>
        </pc:spChg>
        <pc:spChg chg="add mod">
          <ac:chgData name="Heath Murphy" userId="da023384bb3838df" providerId="LiveId" clId="{2C2DF8DD-AA8F-45C6-9386-AEDC03E0C1AE}" dt="2022-07-27T17:25:46.133" v="830" actId="700"/>
          <ac:spMkLst>
            <pc:docMk/>
            <pc:sldMk cId="1985276283" sldId="277"/>
            <ac:spMk id="9" creationId="{266DAE7B-9DD4-43F5-2186-C61FC73DFD6D}"/>
          </ac:spMkLst>
        </pc:spChg>
        <pc:spChg chg="add mod">
          <ac:chgData name="Heath Murphy" userId="da023384bb3838df" providerId="LiveId" clId="{2C2DF8DD-AA8F-45C6-9386-AEDC03E0C1AE}" dt="2022-07-27T17:25:46.133" v="830" actId="700"/>
          <ac:spMkLst>
            <pc:docMk/>
            <pc:sldMk cId="1985276283" sldId="277"/>
            <ac:spMk id="10" creationId="{2E467096-C3AF-0373-55B5-189F9441AD1A}"/>
          </ac:spMkLst>
        </pc:spChg>
      </pc:sldChg>
      <pc:sldChg chg="modSp add del mod">
        <pc:chgData name="Heath Murphy" userId="da023384bb3838df" providerId="LiveId" clId="{2C2DF8DD-AA8F-45C6-9386-AEDC03E0C1AE}" dt="2022-08-08T21:07:23.722" v="5001" actId="47"/>
        <pc:sldMkLst>
          <pc:docMk/>
          <pc:sldMk cId="3518797044" sldId="277"/>
        </pc:sldMkLst>
        <pc:spChg chg="mod">
          <ac:chgData name="Heath Murphy" userId="da023384bb3838df" providerId="LiveId" clId="{2C2DF8DD-AA8F-45C6-9386-AEDC03E0C1AE}" dt="2022-07-27T17:26:46.862" v="846" actId="1076"/>
          <ac:spMkLst>
            <pc:docMk/>
            <pc:sldMk cId="3518797044" sldId="277"/>
            <ac:spMk id="4" creationId="{E018C73D-5347-7EC3-2771-93781B3841F0}"/>
          </ac:spMkLst>
        </pc:spChg>
      </pc:sldChg>
      <pc:sldChg chg="modSp add del mod">
        <pc:chgData name="Heath Murphy" userId="da023384bb3838df" providerId="LiveId" clId="{2C2DF8DD-AA8F-45C6-9386-AEDC03E0C1AE}" dt="2022-08-08T21:11:54.760" v="5097" actId="47"/>
        <pc:sldMkLst>
          <pc:docMk/>
          <pc:sldMk cId="1233995826" sldId="278"/>
        </pc:sldMkLst>
        <pc:spChg chg="mod">
          <ac:chgData name="Heath Murphy" userId="da023384bb3838df" providerId="LiveId" clId="{2C2DF8DD-AA8F-45C6-9386-AEDC03E0C1AE}" dt="2022-07-27T17:26:58.517" v="849" actId="1076"/>
          <ac:spMkLst>
            <pc:docMk/>
            <pc:sldMk cId="1233995826" sldId="278"/>
            <ac:spMk id="4" creationId="{E018C73D-5347-7EC3-2771-93781B3841F0}"/>
          </ac:spMkLst>
        </pc:spChg>
      </pc:sldChg>
      <pc:sldChg chg="modSp add del mod">
        <pc:chgData name="Heath Murphy" userId="da023384bb3838df" providerId="LiveId" clId="{2C2DF8DD-AA8F-45C6-9386-AEDC03E0C1AE}" dt="2022-08-08T21:26:23.326" v="5397" actId="2696"/>
        <pc:sldMkLst>
          <pc:docMk/>
          <pc:sldMk cId="3697481993" sldId="279"/>
        </pc:sldMkLst>
        <pc:spChg chg="mod">
          <ac:chgData name="Heath Murphy" userId="da023384bb3838df" providerId="LiveId" clId="{2C2DF8DD-AA8F-45C6-9386-AEDC03E0C1AE}" dt="2022-07-27T17:27:09.916" v="852" actId="1076"/>
          <ac:spMkLst>
            <pc:docMk/>
            <pc:sldMk cId="3697481993" sldId="279"/>
            <ac:spMk id="4" creationId="{E018C73D-5347-7EC3-2771-93781B3841F0}"/>
          </ac:spMkLst>
        </pc:spChg>
      </pc:sldChg>
      <pc:sldChg chg="modSp add mod ord">
        <pc:chgData name="Heath Murphy" userId="da023384bb3838df" providerId="LiveId" clId="{2C2DF8DD-AA8F-45C6-9386-AEDC03E0C1AE}" dt="2022-08-08T20:20:21.020" v="3004" actId="20577"/>
        <pc:sldMkLst>
          <pc:docMk/>
          <pc:sldMk cId="2048834800" sldId="280"/>
        </pc:sldMkLst>
        <pc:spChg chg="mod">
          <ac:chgData name="Heath Murphy" userId="da023384bb3838df" providerId="LiveId" clId="{2C2DF8DD-AA8F-45C6-9386-AEDC03E0C1AE}" dt="2022-08-08T20:20:21.020" v="3004" actId="20577"/>
          <ac:spMkLst>
            <pc:docMk/>
            <pc:sldMk cId="2048834800" sldId="280"/>
            <ac:spMk id="4" creationId="{E018C73D-5347-7EC3-2771-93781B3841F0}"/>
          </ac:spMkLst>
        </pc:spChg>
      </pc:sldChg>
      <pc:sldChg chg="modSp add del mod">
        <pc:chgData name="Heath Murphy" userId="da023384bb3838df" providerId="LiveId" clId="{2C2DF8DD-AA8F-45C6-9386-AEDC03E0C1AE}" dt="2022-08-08T21:28:14.956" v="5412" actId="47"/>
        <pc:sldMkLst>
          <pc:docMk/>
          <pc:sldMk cId="4157175647" sldId="281"/>
        </pc:sldMkLst>
        <pc:spChg chg="mod">
          <ac:chgData name="Heath Murphy" userId="da023384bb3838df" providerId="LiveId" clId="{2C2DF8DD-AA8F-45C6-9386-AEDC03E0C1AE}" dt="2022-07-27T17:27:26.678" v="856" actId="1076"/>
          <ac:spMkLst>
            <pc:docMk/>
            <pc:sldMk cId="4157175647" sldId="281"/>
            <ac:spMk id="4" creationId="{E018C73D-5347-7EC3-2771-93781B3841F0}"/>
          </ac:spMkLst>
        </pc:spChg>
      </pc:sldChg>
      <pc:sldChg chg="modSp add del mod">
        <pc:chgData name="Heath Murphy" userId="da023384bb3838df" providerId="LiveId" clId="{2C2DF8DD-AA8F-45C6-9386-AEDC03E0C1AE}" dt="2022-08-08T21:31:03.755" v="5492" actId="47"/>
        <pc:sldMkLst>
          <pc:docMk/>
          <pc:sldMk cId="3497106358" sldId="282"/>
        </pc:sldMkLst>
        <pc:spChg chg="mod">
          <ac:chgData name="Heath Murphy" userId="da023384bb3838df" providerId="LiveId" clId="{2C2DF8DD-AA8F-45C6-9386-AEDC03E0C1AE}" dt="2022-07-27T17:27:36.256" v="858" actId="1076"/>
          <ac:spMkLst>
            <pc:docMk/>
            <pc:sldMk cId="3497106358" sldId="282"/>
            <ac:spMk id="4" creationId="{E018C73D-5347-7EC3-2771-93781B3841F0}"/>
          </ac:spMkLst>
        </pc:spChg>
      </pc:sldChg>
      <pc:sldChg chg="addSp delSp modSp add mod ord setBg modClrScheme chgLayout">
        <pc:chgData name="Heath Murphy" userId="da023384bb3838df" providerId="LiveId" clId="{2C2DF8DD-AA8F-45C6-9386-AEDC03E0C1AE}" dt="2022-08-14T14:14:40.740" v="7345" actId="207"/>
        <pc:sldMkLst>
          <pc:docMk/>
          <pc:sldMk cId="1475037727" sldId="283"/>
        </pc:sldMkLst>
        <pc:spChg chg="mod ord">
          <ac:chgData name="Heath Murphy" userId="da023384bb3838df" providerId="LiveId" clId="{2C2DF8DD-AA8F-45C6-9386-AEDC03E0C1AE}" dt="2022-08-08T15:27:31.265" v="1232" actId="26606"/>
          <ac:spMkLst>
            <pc:docMk/>
            <pc:sldMk cId="1475037727" sldId="283"/>
            <ac:spMk id="2" creationId="{1FD362D1-344A-C006-5320-233899AB3246}"/>
          </ac:spMkLst>
        </pc:spChg>
        <pc:spChg chg="mod ord">
          <ac:chgData name="Heath Murphy" userId="da023384bb3838df" providerId="LiveId" clId="{2C2DF8DD-AA8F-45C6-9386-AEDC03E0C1AE}" dt="2022-08-08T15:27:31.265" v="1232" actId="26606"/>
          <ac:spMkLst>
            <pc:docMk/>
            <pc:sldMk cId="1475037727" sldId="283"/>
            <ac:spMk id="3" creationId="{9C66EB3E-BAE2-A464-DBCC-3603D7382518}"/>
          </ac:spMkLst>
        </pc:spChg>
        <pc:spChg chg="add mod">
          <ac:chgData name="Heath Murphy" userId="da023384bb3838df" providerId="LiveId" clId="{2C2DF8DD-AA8F-45C6-9386-AEDC03E0C1AE}" dt="2022-08-14T14:14:40.740" v="7345" actId="207"/>
          <ac:spMkLst>
            <pc:docMk/>
            <pc:sldMk cId="1475037727" sldId="283"/>
            <ac:spMk id="4" creationId="{DD367C98-F6F4-7E03-3108-8BBD9B95C7BE}"/>
          </ac:spMkLst>
        </pc:spChg>
        <pc:spChg chg="del mod">
          <ac:chgData name="Heath Murphy" userId="da023384bb3838df" providerId="LiveId" clId="{2C2DF8DD-AA8F-45C6-9386-AEDC03E0C1AE}" dt="2022-08-08T15:26:39.745" v="1229" actId="478"/>
          <ac:spMkLst>
            <pc:docMk/>
            <pc:sldMk cId="1475037727" sldId="283"/>
            <ac:spMk id="4" creationId="{E018C73D-5347-7EC3-2771-93781B3841F0}"/>
          </ac:spMkLst>
        </pc:spChg>
        <pc:spChg chg="add mod ord">
          <ac:chgData name="Heath Murphy" userId="da023384bb3838df" providerId="LiveId" clId="{2C2DF8DD-AA8F-45C6-9386-AEDC03E0C1AE}" dt="2022-08-08T15:28:12.660" v="1240" actId="14100"/>
          <ac:spMkLst>
            <pc:docMk/>
            <pc:sldMk cId="1475037727" sldId="283"/>
            <ac:spMk id="5" creationId="{3B7F81F8-E6DB-4DDE-42A3-1403FEFF464B}"/>
          </ac:spMkLst>
        </pc:spChg>
        <pc:spChg chg="add mod ord">
          <ac:chgData name="Heath Murphy" userId="da023384bb3838df" providerId="LiveId" clId="{2C2DF8DD-AA8F-45C6-9386-AEDC03E0C1AE}" dt="2022-08-08T15:42:05.201" v="1796" actId="207"/>
          <ac:spMkLst>
            <pc:docMk/>
            <pc:sldMk cId="1475037727" sldId="283"/>
            <ac:spMk id="6" creationId="{664E7721-4890-E326-0FA6-3094693A64A0}"/>
          </ac:spMkLst>
        </pc:spChg>
        <pc:spChg chg="add del mod ord">
          <ac:chgData name="Heath Murphy" userId="da023384bb3838df" providerId="LiveId" clId="{2C2DF8DD-AA8F-45C6-9386-AEDC03E0C1AE}" dt="2022-08-08T15:25:35.162" v="1174" actId="478"/>
          <ac:spMkLst>
            <pc:docMk/>
            <pc:sldMk cId="1475037727" sldId="283"/>
            <ac:spMk id="7" creationId="{63AE03D3-0327-467C-6E50-56B7E209A2ED}"/>
          </ac:spMkLst>
        </pc:spChg>
        <pc:spChg chg="add mod">
          <ac:chgData name="Heath Murphy" userId="da023384bb3838df" providerId="LiveId" clId="{2C2DF8DD-AA8F-45C6-9386-AEDC03E0C1AE}" dt="2022-08-09T20:20:37.886" v="5633" actId="1076"/>
          <ac:spMkLst>
            <pc:docMk/>
            <pc:sldMk cId="1475037727" sldId="283"/>
            <ac:spMk id="17" creationId="{1AC7CA54-9BED-15D1-61AD-0BD8E6BE8D8D}"/>
          </ac:spMkLst>
        </pc:spChg>
        <pc:spChg chg="add">
          <ac:chgData name="Heath Murphy" userId="da023384bb3838df" providerId="LiveId" clId="{2C2DF8DD-AA8F-45C6-9386-AEDC03E0C1AE}" dt="2022-08-08T15:27:31.265" v="1232" actId="26606"/>
          <ac:spMkLst>
            <pc:docMk/>
            <pc:sldMk cId="1475037727" sldId="283"/>
            <ac:spMk id="1031" creationId="{39E3965E-AC41-4711-9D10-E25ABB132D86}"/>
          </ac:spMkLst>
        </pc:spChg>
        <pc:spChg chg="add">
          <ac:chgData name="Heath Murphy" userId="da023384bb3838df" providerId="LiveId" clId="{2C2DF8DD-AA8F-45C6-9386-AEDC03E0C1AE}" dt="2022-08-08T15:27:31.265" v="1232" actId="26606"/>
          <ac:spMkLst>
            <pc:docMk/>
            <pc:sldMk cId="1475037727" sldId="283"/>
            <ac:spMk id="1035" creationId="{4C869C3B-5565-4AAC-86A8-9EB0AB1C653E}"/>
          </ac:spMkLst>
        </pc:spChg>
        <pc:spChg chg="add">
          <ac:chgData name="Heath Murphy" userId="da023384bb3838df" providerId="LiveId" clId="{2C2DF8DD-AA8F-45C6-9386-AEDC03E0C1AE}" dt="2022-08-08T15:27:31.265" v="1232" actId="26606"/>
          <ac:spMkLst>
            <pc:docMk/>
            <pc:sldMk cId="1475037727" sldId="283"/>
            <ac:spMk id="1039" creationId="{064CBAAB-7956-4763-9F69-A3FDBF1ACBAA}"/>
          </ac:spMkLst>
        </pc:spChg>
        <pc:picChg chg="add mod">
          <ac:chgData name="Heath Murphy" userId="da023384bb3838df" providerId="LiveId" clId="{2C2DF8DD-AA8F-45C6-9386-AEDC03E0C1AE}" dt="2022-08-08T15:41:39.833" v="1795" actId="1076"/>
          <ac:picMkLst>
            <pc:docMk/>
            <pc:sldMk cId="1475037727" sldId="283"/>
            <ac:picMk id="9" creationId="{FD5A5106-198F-FF15-A449-598A0974B842}"/>
          </ac:picMkLst>
        </pc:picChg>
        <pc:picChg chg="add del mod ord">
          <ac:chgData name="Heath Murphy" userId="da023384bb3838df" providerId="LiveId" clId="{2C2DF8DD-AA8F-45C6-9386-AEDC03E0C1AE}" dt="2022-08-08T20:47:55.804" v="3945" actId="478"/>
          <ac:picMkLst>
            <pc:docMk/>
            <pc:sldMk cId="1475037727" sldId="283"/>
            <ac:picMk id="1026" creationId="{6A0EF744-81B1-9C16-7930-B0DAFF1D4332}"/>
          </ac:picMkLst>
        </pc:picChg>
        <pc:picChg chg="add mod">
          <ac:chgData name="Heath Murphy" userId="da023384bb3838df" providerId="LiveId" clId="{2C2DF8DD-AA8F-45C6-9386-AEDC03E0C1AE}" dt="2022-08-08T20:47:59.934" v="3947" actId="1076"/>
          <ac:picMkLst>
            <pc:docMk/>
            <pc:sldMk cId="1475037727" sldId="283"/>
            <ac:picMk id="1028" creationId="{AA9C0704-68C5-2448-E8BA-BEF454920427}"/>
          </ac:picMkLst>
        </pc:picChg>
        <pc:cxnChg chg="add">
          <ac:chgData name="Heath Murphy" userId="da023384bb3838df" providerId="LiveId" clId="{2C2DF8DD-AA8F-45C6-9386-AEDC03E0C1AE}" dt="2022-08-08T15:27:31.265" v="1232" actId="26606"/>
          <ac:cxnSpMkLst>
            <pc:docMk/>
            <pc:sldMk cId="1475037727" sldId="283"/>
            <ac:cxnSpMk id="1033" creationId="{1F5DC8C3-BA5F-4EED-BB9A-A14272BD82A1}"/>
          </ac:cxnSpMkLst>
        </pc:cxnChg>
        <pc:cxnChg chg="add">
          <ac:chgData name="Heath Murphy" userId="da023384bb3838df" providerId="LiveId" clId="{2C2DF8DD-AA8F-45C6-9386-AEDC03E0C1AE}" dt="2022-08-08T15:27:31.265" v="1232" actId="26606"/>
          <ac:cxnSpMkLst>
            <pc:docMk/>
            <pc:sldMk cId="1475037727" sldId="283"/>
            <ac:cxnSpMk id="1037" creationId="{F41136EC-EC34-4D08-B5AB-8CE5870B1C74}"/>
          </ac:cxnSpMkLst>
        </pc:cxnChg>
      </pc:sldChg>
      <pc:sldChg chg="addSp delSp modSp add mod ord modTransition modAnim">
        <pc:chgData name="Heath Murphy" userId="da023384bb3838df" providerId="LiveId" clId="{2C2DF8DD-AA8F-45C6-9386-AEDC03E0C1AE}" dt="2022-08-08T15:59:00.009" v="2524" actId="20577"/>
        <pc:sldMkLst>
          <pc:docMk/>
          <pc:sldMk cId="3760400901" sldId="284"/>
        </pc:sldMkLst>
        <pc:spChg chg="add del mod">
          <ac:chgData name="Heath Murphy" userId="da023384bb3838df" providerId="LiveId" clId="{2C2DF8DD-AA8F-45C6-9386-AEDC03E0C1AE}" dt="2022-08-08T15:47:27.700" v="1869" actId="478"/>
          <ac:spMkLst>
            <pc:docMk/>
            <pc:sldMk cId="3760400901" sldId="284"/>
            <ac:spMk id="4" creationId="{E018C73D-5347-7EC3-2771-93781B3841F0}"/>
          </ac:spMkLst>
        </pc:spChg>
        <pc:spChg chg="mod">
          <ac:chgData name="Heath Murphy" userId="da023384bb3838df" providerId="LiveId" clId="{2C2DF8DD-AA8F-45C6-9386-AEDC03E0C1AE}" dt="2022-08-08T15:49:23.996" v="2000" actId="20577"/>
          <ac:spMkLst>
            <pc:docMk/>
            <pc:sldMk cId="3760400901" sldId="284"/>
            <ac:spMk id="10" creationId="{C48F258F-5750-059E-76E2-93C7D9C988F4}"/>
          </ac:spMkLst>
        </pc:spChg>
        <pc:spChg chg="mod">
          <ac:chgData name="Heath Murphy" userId="da023384bb3838df" providerId="LiveId" clId="{2C2DF8DD-AA8F-45C6-9386-AEDC03E0C1AE}" dt="2022-08-08T15:51:02.708" v="2118" actId="20577"/>
          <ac:spMkLst>
            <pc:docMk/>
            <pc:sldMk cId="3760400901" sldId="284"/>
            <ac:spMk id="11" creationId="{A38A20E7-6A83-46B7-71C9-EB9D603F8148}"/>
          </ac:spMkLst>
        </pc:spChg>
        <pc:spChg chg="mod">
          <ac:chgData name="Heath Murphy" userId="da023384bb3838df" providerId="LiveId" clId="{2C2DF8DD-AA8F-45C6-9386-AEDC03E0C1AE}" dt="2022-08-08T15:51:57.380" v="2214" actId="20577"/>
          <ac:spMkLst>
            <pc:docMk/>
            <pc:sldMk cId="3760400901" sldId="284"/>
            <ac:spMk id="12" creationId="{12FECC9F-6BED-7E93-3A11-FF69D8D88C22}"/>
          </ac:spMkLst>
        </pc:spChg>
        <pc:spChg chg="mod">
          <ac:chgData name="Heath Murphy" userId="da023384bb3838df" providerId="LiveId" clId="{2C2DF8DD-AA8F-45C6-9386-AEDC03E0C1AE}" dt="2022-08-08T15:50:07.851" v="2069" actId="108"/>
          <ac:spMkLst>
            <pc:docMk/>
            <pc:sldMk cId="3760400901" sldId="284"/>
            <ac:spMk id="13" creationId="{CD404298-F967-EBDE-F215-5768CF200FA4}"/>
          </ac:spMkLst>
        </pc:spChg>
        <pc:spChg chg="mod">
          <ac:chgData name="Heath Murphy" userId="da023384bb3838df" providerId="LiveId" clId="{2C2DF8DD-AA8F-45C6-9386-AEDC03E0C1AE}" dt="2022-08-08T15:50:48.563" v="2087" actId="20577"/>
          <ac:spMkLst>
            <pc:docMk/>
            <pc:sldMk cId="3760400901" sldId="284"/>
            <ac:spMk id="14" creationId="{BCA7D7AE-73C2-544B-B52C-B15ED9B821B2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16" creationId="{23E4B066-3756-E7E0-13FA-E58F06836C85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17" creationId="{87C70433-9394-50EF-61AE-0091C59992CB}"/>
          </ac:spMkLst>
        </pc:spChg>
        <pc:spChg chg="mod">
          <ac:chgData name="Heath Murphy" userId="da023384bb3838df" providerId="LiveId" clId="{2C2DF8DD-AA8F-45C6-9386-AEDC03E0C1AE}" dt="2022-08-08T15:50:30.228" v="2082" actId="20577"/>
          <ac:spMkLst>
            <pc:docMk/>
            <pc:sldMk cId="3760400901" sldId="284"/>
            <ac:spMk id="18" creationId="{0E1E44BC-F42F-BC2D-36EB-94D2B4ADED24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0" creationId="{EA8C7710-2E34-215B-0F89-3C56F22FF525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1" creationId="{64A6560D-DAE7-223E-AA72-59FA15C310E0}"/>
          </ac:spMkLst>
        </pc:spChg>
        <pc:spChg chg="mod">
          <ac:chgData name="Heath Murphy" userId="da023384bb3838df" providerId="LiveId" clId="{2C2DF8DD-AA8F-45C6-9386-AEDC03E0C1AE}" dt="2022-08-08T15:49:37.499" v="2009" actId="20577"/>
          <ac:spMkLst>
            <pc:docMk/>
            <pc:sldMk cId="3760400901" sldId="284"/>
            <ac:spMk id="22" creationId="{C4684DA4-749F-B8A7-0AF0-50E82232CFE1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4" creationId="{D5E43710-F1CB-3724-EC64-51A442C8D16C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5" creationId="{E3BC0AD6-62EA-60D3-F21D-9ECD55D63C75}"/>
          </ac:spMkLst>
        </pc:spChg>
        <pc:spChg chg="mod">
          <ac:chgData name="Heath Murphy" userId="da023384bb3838df" providerId="LiveId" clId="{2C2DF8DD-AA8F-45C6-9386-AEDC03E0C1AE}" dt="2022-08-08T15:49:05.748" v="1960" actId="20577"/>
          <ac:spMkLst>
            <pc:docMk/>
            <pc:sldMk cId="3760400901" sldId="284"/>
            <ac:spMk id="26" creationId="{5ADC2E73-55DC-1F1F-14B8-2A4F3CF6DAC6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8" creationId="{17BC0CCB-B37B-7D6A-471C-F3288C0CA885}"/>
          </ac:spMkLst>
        </pc:spChg>
        <pc:spChg chg="mod">
          <ac:chgData name="Heath Murphy" userId="da023384bb3838df" providerId="LiveId" clId="{2C2DF8DD-AA8F-45C6-9386-AEDC03E0C1AE}" dt="2022-08-08T15:48:10.369" v="1883"/>
          <ac:spMkLst>
            <pc:docMk/>
            <pc:sldMk cId="3760400901" sldId="284"/>
            <ac:spMk id="29" creationId="{EEA4A7CC-53E2-2A47-FF45-ECD1E20FA309}"/>
          </ac:spMkLst>
        </pc:spChg>
        <pc:spChg chg="add mod">
          <ac:chgData name="Heath Murphy" userId="da023384bb3838df" providerId="LiveId" clId="{2C2DF8DD-AA8F-45C6-9386-AEDC03E0C1AE}" dt="2022-08-08T15:59:00.009" v="2524" actId="20577"/>
          <ac:spMkLst>
            <pc:docMk/>
            <pc:sldMk cId="3760400901" sldId="284"/>
            <ac:spMk id="30" creationId="{A11B13EB-2F24-6714-56F0-401CF5E6AF86}"/>
          </ac:spMkLst>
        </pc:spChg>
        <pc:grpChg chg="add mod">
          <ac:chgData name="Heath Murphy" userId="da023384bb3838df" providerId="LiveId" clId="{2C2DF8DD-AA8F-45C6-9386-AEDC03E0C1AE}" dt="2022-08-08T15:48:12.943" v="1884" actId="1076"/>
          <ac:grpSpMkLst>
            <pc:docMk/>
            <pc:sldMk cId="3760400901" sldId="284"/>
            <ac:grpSpMk id="5" creationId="{EDA375B4-2E4E-CC3C-11FA-443851C227C6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6" creationId="{1550D21C-F6A1-B679-1AD2-6548F81C971E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7" creationId="{ECDE0DFE-C7FF-6B05-8711-2110CD8BDFBC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8" creationId="{25BFB8EC-292A-FBD4-FD2A-DDF00DBCE6AD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9" creationId="{3E2E747E-D703-9329-017C-61758EF3D60C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15" creationId="{B10A40D5-7573-D48C-CE09-D14AD2FACAB2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19" creationId="{0D80E26A-DB2F-5EB6-452C-31A425BC9D47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23" creationId="{E5C1D0F9-1CCC-412C-DB12-83F70F5B2AAE}"/>
          </ac:grpSpMkLst>
        </pc:grpChg>
        <pc:grpChg chg="mod">
          <ac:chgData name="Heath Murphy" userId="da023384bb3838df" providerId="LiveId" clId="{2C2DF8DD-AA8F-45C6-9386-AEDC03E0C1AE}" dt="2022-08-08T15:48:10.369" v="1883"/>
          <ac:grpSpMkLst>
            <pc:docMk/>
            <pc:sldMk cId="3760400901" sldId="284"/>
            <ac:grpSpMk id="27" creationId="{10B06993-981C-20A4-68CB-5899363B19CE}"/>
          </ac:grpSpMkLst>
        </pc:grpChg>
      </pc:sldChg>
      <pc:sldChg chg="modSp add del mod ord">
        <pc:chgData name="Heath Murphy" userId="da023384bb3838df" providerId="LiveId" clId="{2C2DF8DD-AA8F-45C6-9386-AEDC03E0C1AE}" dt="2022-08-08T20:43:57.048" v="3866" actId="47"/>
        <pc:sldMkLst>
          <pc:docMk/>
          <pc:sldMk cId="3882254775" sldId="285"/>
        </pc:sldMkLst>
        <pc:spChg chg="mod">
          <ac:chgData name="Heath Murphy" userId="da023384bb3838df" providerId="LiveId" clId="{2C2DF8DD-AA8F-45C6-9386-AEDC03E0C1AE}" dt="2022-07-27T17:38:09.041" v="1125" actId="1076"/>
          <ac:spMkLst>
            <pc:docMk/>
            <pc:sldMk cId="3882254775" sldId="285"/>
            <ac:spMk id="4" creationId="{E018C73D-5347-7EC3-2771-93781B3841F0}"/>
          </ac:spMkLst>
        </pc:spChg>
      </pc:sldChg>
      <pc:sldChg chg="addSp delSp modSp add mod ord">
        <pc:chgData name="Heath Murphy" userId="da023384bb3838df" providerId="LiveId" clId="{2C2DF8DD-AA8F-45C6-9386-AEDC03E0C1AE}" dt="2022-08-09T20:57:26.897" v="6902" actId="1076"/>
        <pc:sldMkLst>
          <pc:docMk/>
          <pc:sldMk cId="3831104271" sldId="286"/>
        </pc:sldMkLst>
        <pc:spChg chg="del mod">
          <ac:chgData name="Heath Murphy" userId="da023384bb3838df" providerId="LiveId" clId="{2C2DF8DD-AA8F-45C6-9386-AEDC03E0C1AE}" dt="2022-08-08T21:18:14.069" v="5293" actId="478"/>
          <ac:spMkLst>
            <pc:docMk/>
            <pc:sldMk cId="3831104271" sldId="286"/>
            <ac:spMk id="4" creationId="{E018C73D-5347-7EC3-2771-93781B3841F0}"/>
          </ac:spMkLst>
        </pc:spChg>
        <pc:spChg chg="add del mod">
          <ac:chgData name="Heath Murphy" userId="da023384bb3838df" providerId="LiveId" clId="{2C2DF8DD-AA8F-45C6-9386-AEDC03E0C1AE}" dt="2022-08-09T20:43:35.360" v="6439" actId="478"/>
          <ac:spMkLst>
            <pc:docMk/>
            <pc:sldMk cId="3831104271" sldId="286"/>
            <ac:spMk id="5" creationId="{A17062E2-44C5-E0FD-3832-B79D5CD89E9D}"/>
          </ac:spMkLst>
        </pc:spChg>
        <pc:spChg chg="mod">
          <ac:chgData name="Heath Murphy" userId="da023384bb3838df" providerId="LiveId" clId="{2C2DF8DD-AA8F-45C6-9386-AEDC03E0C1AE}" dt="2022-08-09T20:49:04.400" v="6590" actId="20577"/>
          <ac:spMkLst>
            <pc:docMk/>
            <pc:sldMk cId="3831104271" sldId="286"/>
            <ac:spMk id="9" creationId="{BB591B22-B8E7-745F-876A-F4AA9B245E6F}"/>
          </ac:spMkLst>
        </pc:spChg>
        <pc:spChg chg="mod">
          <ac:chgData name="Heath Murphy" userId="da023384bb3838df" providerId="LiveId" clId="{2C2DF8DD-AA8F-45C6-9386-AEDC03E0C1AE}" dt="2022-08-09T20:49:59.839" v="6686" actId="20577"/>
          <ac:spMkLst>
            <pc:docMk/>
            <pc:sldMk cId="3831104271" sldId="286"/>
            <ac:spMk id="10" creationId="{E45B707A-2F7E-1772-1741-41D00D0D389C}"/>
          </ac:spMkLst>
        </pc:spChg>
        <pc:spChg chg="mod">
          <ac:chgData name="Heath Murphy" userId="da023384bb3838df" providerId="LiveId" clId="{2C2DF8DD-AA8F-45C6-9386-AEDC03E0C1AE}" dt="2022-08-09T20:54:36.806" v="6789" actId="20577"/>
          <ac:spMkLst>
            <pc:docMk/>
            <pc:sldMk cId="3831104271" sldId="286"/>
            <ac:spMk id="11" creationId="{15DC28C7-2C68-15AE-F4D5-A962DA16AED7}"/>
          </ac:spMkLst>
        </pc:spChg>
        <pc:spChg chg="mod">
          <ac:chgData name="Heath Murphy" userId="da023384bb3838df" providerId="LiveId" clId="{2C2DF8DD-AA8F-45C6-9386-AEDC03E0C1AE}" dt="2022-08-09T20:56:06.831" v="6893" actId="113"/>
          <ac:spMkLst>
            <pc:docMk/>
            <pc:sldMk cId="3831104271" sldId="286"/>
            <ac:spMk id="12" creationId="{CB5254A4-AD70-DBE7-AFE6-9BA3F94BB908}"/>
          </ac:spMkLst>
        </pc:spChg>
        <pc:spChg chg="mod">
          <ac:chgData name="Heath Murphy" userId="da023384bb3838df" providerId="LiveId" clId="{2C2DF8DD-AA8F-45C6-9386-AEDC03E0C1AE}" dt="2022-08-09T20:44:15.874" v="6446" actId="208"/>
          <ac:spMkLst>
            <pc:docMk/>
            <pc:sldMk cId="3831104271" sldId="286"/>
            <ac:spMk id="14" creationId="{3C9227E7-75DF-CA6F-695D-720CABD49177}"/>
          </ac:spMkLst>
        </pc:spChg>
        <pc:spChg chg="mod">
          <ac:chgData name="Heath Murphy" userId="da023384bb3838df" providerId="LiveId" clId="{2C2DF8DD-AA8F-45C6-9386-AEDC03E0C1AE}" dt="2022-08-09T20:44:31.043" v="6448" actId="207"/>
          <ac:spMkLst>
            <pc:docMk/>
            <pc:sldMk cId="3831104271" sldId="286"/>
            <ac:spMk id="15" creationId="{83E75096-5A66-FFE6-E99D-790B7154025D}"/>
          </ac:spMkLst>
        </pc:spChg>
        <pc:spChg chg="mod">
          <ac:chgData name="Heath Murphy" userId="da023384bb3838df" providerId="LiveId" clId="{2C2DF8DD-AA8F-45C6-9386-AEDC03E0C1AE}" dt="2022-08-09T20:44:05.322" v="6444" actId="207"/>
          <ac:spMkLst>
            <pc:docMk/>
            <pc:sldMk cId="3831104271" sldId="286"/>
            <ac:spMk id="16" creationId="{63829E98-8EC4-5268-E400-210ED8AFEE33}"/>
          </ac:spMkLst>
        </pc:spChg>
        <pc:spChg chg="mod">
          <ac:chgData name="Heath Murphy" userId="da023384bb3838df" providerId="LiveId" clId="{2C2DF8DD-AA8F-45C6-9386-AEDC03E0C1AE}" dt="2022-08-09T20:44:02.782" v="6443" actId="207"/>
          <ac:spMkLst>
            <pc:docMk/>
            <pc:sldMk cId="3831104271" sldId="286"/>
            <ac:spMk id="17" creationId="{FEC9C55F-A6C4-5A68-F5CB-E267AB047E48}"/>
          </ac:spMkLst>
        </pc:spChg>
        <pc:spChg chg="mod">
          <ac:chgData name="Heath Murphy" userId="da023384bb3838df" providerId="LiveId" clId="{2C2DF8DD-AA8F-45C6-9386-AEDC03E0C1AE}" dt="2022-08-09T20:44:49.934" v="6450" actId="207"/>
          <ac:spMkLst>
            <pc:docMk/>
            <pc:sldMk cId="3831104271" sldId="286"/>
            <ac:spMk id="18" creationId="{DAE5903E-9C78-21EC-764B-1EE25D2D5D42}"/>
          </ac:spMkLst>
        </pc:spChg>
        <pc:spChg chg="mod">
          <ac:chgData name="Heath Murphy" userId="da023384bb3838df" providerId="LiveId" clId="{2C2DF8DD-AA8F-45C6-9386-AEDC03E0C1AE}" dt="2022-08-09T20:44:58.051" v="6451" actId="207"/>
          <ac:spMkLst>
            <pc:docMk/>
            <pc:sldMk cId="3831104271" sldId="286"/>
            <ac:spMk id="19" creationId="{15E7A9E3-BF90-3961-FA69-FA93DCC64D19}"/>
          </ac:spMkLst>
        </pc:spChg>
        <pc:spChg chg="mod">
          <ac:chgData name="Heath Murphy" userId="da023384bb3838df" providerId="LiveId" clId="{2C2DF8DD-AA8F-45C6-9386-AEDC03E0C1AE}" dt="2022-08-09T20:45:07.651" v="6452" actId="207"/>
          <ac:spMkLst>
            <pc:docMk/>
            <pc:sldMk cId="3831104271" sldId="286"/>
            <ac:spMk id="20" creationId="{CEDC3773-168E-D002-B48B-2A2394DBC6E9}"/>
          </ac:spMkLst>
        </pc:spChg>
        <pc:spChg chg="mod">
          <ac:chgData name="Heath Murphy" userId="da023384bb3838df" providerId="LiveId" clId="{2C2DF8DD-AA8F-45C6-9386-AEDC03E0C1AE}" dt="2022-08-09T20:44:45.125" v="6449" actId="207"/>
          <ac:spMkLst>
            <pc:docMk/>
            <pc:sldMk cId="3831104271" sldId="286"/>
            <ac:spMk id="21" creationId="{A81761A2-62DA-A74E-94CE-A9B6F5C4DC68}"/>
          </ac:spMkLst>
        </pc:spChg>
        <pc:spChg chg="mod">
          <ac:chgData name="Heath Murphy" userId="da023384bb3838df" providerId="LiveId" clId="{2C2DF8DD-AA8F-45C6-9386-AEDC03E0C1AE}" dt="2022-08-09T20:47:29.666" v="6497" actId="14100"/>
          <ac:spMkLst>
            <pc:docMk/>
            <pc:sldMk cId="3831104271" sldId="286"/>
            <ac:spMk id="22" creationId="{8942991B-4A91-6380-043C-AE33FD36A7F2}"/>
          </ac:spMkLst>
        </pc:spChg>
        <pc:spChg chg="add mod">
          <ac:chgData name="Heath Murphy" userId="da023384bb3838df" providerId="LiveId" clId="{2C2DF8DD-AA8F-45C6-9386-AEDC03E0C1AE}" dt="2022-08-09T20:57:26.897" v="6902" actId="1076"/>
          <ac:spMkLst>
            <pc:docMk/>
            <pc:sldMk cId="3831104271" sldId="286"/>
            <ac:spMk id="24" creationId="{1BF649BA-C1EF-0F10-4728-85CFCCBCE8AC}"/>
          </ac:spMkLst>
        </pc:spChg>
        <pc:grpChg chg="add mod">
          <ac:chgData name="Heath Murphy" userId="da023384bb3838df" providerId="LiveId" clId="{2C2DF8DD-AA8F-45C6-9386-AEDC03E0C1AE}" dt="2022-08-09T20:56:29.312" v="6894" actId="1076"/>
          <ac:grpSpMkLst>
            <pc:docMk/>
            <pc:sldMk cId="3831104271" sldId="286"/>
            <ac:grpSpMk id="6" creationId="{45F4C528-F289-BCED-94B2-E4796040B0C6}"/>
          </ac:grpSpMkLst>
        </pc:grpChg>
        <pc:grpChg chg="mod">
          <ac:chgData name="Heath Murphy" userId="da023384bb3838df" providerId="LiveId" clId="{2C2DF8DD-AA8F-45C6-9386-AEDC03E0C1AE}" dt="2022-08-09T20:43:35.855" v="6440"/>
          <ac:grpSpMkLst>
            <pc:docMk/>
            <pc:sldMk cId="3831104271" sldId="286"/>
            <ac:grpSpMk id="7" creationId="{F3036830-77EB-5635-20FE-594757D34C21}"/>
          </ac:grpSpMkLst>
        </pc:grpChg>
        <pc:grpChg chg="mod">
          <ac:chgData name="Heath Murphy" userId="da023384bb3838df" providerId="LiveId" clId="{2C2DF8DD-AA8F-45C6-9386-AEDC03E0C1AE}" dt="2022-08-09T20:43:35.855" v="6440"/>
          <ac:grpSpMkLst>
            <pc:docMk/>
            <pc:sldMk cId="3831104271" sldId="286"/>
            <ac:grpSpMk id="8" creationId="{BFDE731E-2C7C-CDB5-8A4E-1AC643BA7701}"/>
          </ac:grpSpMkLst>
        </pc:grpChg>
        <pc:grpChg chg="mod">
          <ac:chgData name="Heath Murphy" userId="da023384bb3838df" providerId="LiveId" clId="{2C2DF8DD-AA8F-45C6-9386-AEDC03E0C1AE}" dt="2022-08-09T20:43:35.855" v="6440"/>
          <ac:grpSpMkLst>
            <pc:docMk/>
            <pc:sldMk cId="3831104271" sldId="286"/>
            <ac:grpSpMk id="13" creationId="{7C94F3E5-C3DE-7F57-B268-79ECC788CD0B}"/>
          </ac:grpSpMkLst>
        </pc:grpChg>
        <pc:picChg chg="add mod">
          <ac:chgData name="Heath Murphy" userId="da023384bb3838df" providerId="LiveId" clId="{2C2DF8DD-AA8F-45C6-9386-AEDC03E0C1AE}" dt="2022-08-09T20:57:06.830" v="6900" actId="1076"/>
          <ac:picMkLst>
            <pc:docMk/>
            <pc:sldMk cId="3831104271" sldId="286"/>
            <ac:picMk id="21506" creationId="{52E0C6CE-1A48-7A34-CFB8-1241AE8B729B}"/>
          </ac:picMkLst>
        </pc:picChg>
      </pc:sldChg>
      <pc:sldChg chg="modSp add del mod">
        <pc:chgData name="Heath Murphy" userId="da023384bb3838df" providerId="LiveId" clId="{2C2DF8DD-AA8F-45C6-9386-AEDC03E0C1AE}" dt="2022-08-08T21:34:07.729" v="5614" actId="2696"/>
        <pc:sldMkLst>
          <pc:docMk/>
          <pc:sldMk cId="1299509607" sldId="287"/>
        </pc:sldMkLst>
        <pc:spChg chg="mod">
          <ac:chgData name="Heath Murphy" userId="da023384bb3838df" providerId="LiveId" clId="{2C2DF8DD-AA8F-45C6-9386-AEDC03E0C1AE}" dt="2022-07-27T17:30:59.699" v="1038" actId="20577"/>
          <ac:spMkLst>
            <pc:docMk/>
            <pc:sldMk cId="1299509607" sldId="287"/>
            <ac:spMk id="4" creationId="{E018C73D-5347-7EC3-2771-93781B3841F0}"/>
          </ac:spMkLst>
        </pc:spChg>
      </pc:sldChg>
      <pc:sldChg chg="modSp add del mod ord">
        <pc:chgData name="Heath Murphy" userId="da023384bb3838df" providerId="LiveId" clId="{2C2DF8DD-AA8F-45C6-9386-AEDC03E0C1AE}" dt="2022-08-08T21:04:32.777" v="4962" actId="47"/>
        <pc:sldMkLst>
          <pc:docMk/>
          <pc:sldMk cId="933283650" sldId="288"/>
        </pc:sldMkLst>
        <pc:spChg chg="mod">
          <ac:chgData name="Heath Murphy" userId="da023384bb3838df" providerId="LiveId" clId="{2C2DF8DD-AA8F-45C6-9386-AEDC03E0C1AE}" dt="2022-07-27T17:31:43.674" v="1071" actId="20577"/>
          <ac:spMkLst>
            <pc:docMk/>
            <pc:sldMk cId="933283650" sldId="288"/>
            <ac:spMk id="4" creationId="{E018C73D-5347-7EC3-2771-93781B3841F0}"/>
          </ac:spMkLst>
        </pc:spChg>
      </pc:sldChg>
      <pc:sldChg chg="addSp delSp modSp new mod ord modClrScheme modAnim chgLayout">
        <pc:chgData name="Heath Murphy" userId="da023384bb3838df" providerId="LiveId" clId="{2C2DF8DD-AA8F-45C6-9386-AEDC03E0C1AE}" dt="2022-08-09T20:21:03.381" v="5638" actId="1076"/>
        <pc:sldMkLst>
          <pc:docMk/>
          <pc:sldMk cId="2129213575" sldId="289"/>
        </pc:sldMkLst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2" creationId="{4680A14C-47BE-C160-03C3-7D2D2FB6C39C}"/>
          </ac:spMkLst>
        </pc:spChg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3" creationId="{6DF4D573-2CD4-9130-4BC3-088FC04CD918}"/>
          </ac:spMkLst>
        </pc:spChg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4" creationId="{E8315E61-2331-494A-5C39-CFAC7C53DD36}"/>
          </ac:spMkLst>
        </pc:spChg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5" creationId="{77D14DF5-01B1-3828-4652-79DD07AE1EF5}"/>
          </ac:spMkLst>
        </pc:spChg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6" creationId="{E253B1A0-1767-77C8-07C2-D8AB003F2569}"/>
          </ac:spMkLst>
        </pc:spChg>
        <pc:spChg chg="del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7" creationId="{7286CB1B-A844-CEE2-DFF8-6BF77B48C280}"/>
          </ac:spMkLst>
        </pc:spChg>
        <pc:spChg chg="del mod ord">
          <ac:chgData name="Heath Murphy" userId="da023384bb3838df" providerId="LiveId" clId="{2C2DF8DD-AA8F-45C6-9386-AEDC03E0C1AE}" dt="2022-08-08T15:42:31.711" v="1798" actId="478"/>
          <ac:spMkLst>
            <pc:docMk/>
            <pc:sldMk cId="2129213575" sldId="289"/>
            <ac:spMk id="8" creationId="{71833520-ADB5-A1AA-96BF-1D5FE965C634}"/>
          </ac:spMkLst>
        </pc:spChg>
        <pc:spChg chg="mod ord">
          <ac:chgData name="Heath Murphy" userId="da023384bb3838df" providerId="LiveId" clId="{2C2DF8DD-AA8F-45C6-9386-AEDC03E0C1AE}" dt="2022-08-08T15:28:48.960" v="1242" actId="700"/>
          <ac:spMkLst>
            <pc:docMk/>
            <pc:sldMk cId="2129213575" sldId="289"/>
            <ac:spMk id="9" creationId="{265CB566-C29E-1ADE-A04B-7D78B40334C0}"/>
          </ac:spMkLst>
        </pc:spChg>
        <pc:spChg chg="add mod">
          <ac:chgData name="Heath Murphy" userId="da023384bb3838df" providerId="LiveId" clId="{2C2DF8DD-AA8F-45C6-9386-AEDC03E0C1AE}" dt="2022-08-08T15:32:42.187" v="1382" actId="1076"/>
          <ac:spMkLst>
            <pc:docMk/>
            <pc:sldMk cId="2129213575" sldId="289"/>
            <ac:spMk id="10" creationId="{3DC8932D-ED5E-4EE1-CE1C-9846810D858C}"/>
          </ac:spMkLst>
        </pc:spChg>
        <pc:spChg chg="add mod ord">
          <ac:chgData name="Heath Murphy" userId="da023384bb3838df" providerId="LiveId" clId="{2C2DF8DD-AA8F-45C6-9386-AEDC03E0C1AE}" dt="2022-08-08T15:42:48.644" v="1800" actId="207"/>
          <ac:spMkLst>
            <pc:docMk/>
            <pc:sldMk cId="2129213575" sldId="289"/>
            <ac:spMk id="11" creationId="{FE68FCC4-3100-797D-FB97-F885F8344801}"/>
          </ac:spMkLst>
        </pc:spChg>
        <pc:spChg chg="add mod">
          <ac:chgData name="Heath Murphy" userId="da023384bb3838df" providerId="LiveId" clId="{2C2DF8DD-AA8F-45C6-9386-AEDC03E0C1AE}" dt="2022-08-08T15:42:35.454" v="1799" actId="1076"/>
          <ac:spMkLst>
            <pc:docMk/>
            <pc:sldMk cId="2129213575" sldId="289"/>
            <ac:spMk id="14" creationId="{20BAE343-3B30-85FD-1E52-64DDA8095B2D}"/>
          </ac:spMkLst>
        </pc:spChg>
        <pc:spChg chg="add mod">
          <ac:chgData name="Heath Murphy" userId="da023384bb3838df" providerId="LiveId" clId="{2C2DF8DD-AA8F-45C6-9386-AEDC03E0C1AE}" dt="2022-08-09T20:21:03.381" v="5638" actId="1076"/>
          <ac:spMkLst>
            <pc:docMk/>
            <pc:sldMk cId="2129213575" sldId="289"/>
            <ac:spMk id="15" creationId="{90DF6116-C44C-0685-FD73-E5E9B31F47F0}"/>
          </ac:spMkLst>
        </pc:spChg>
        <pc:picChg chg="add mod">
          <ac:chgData name="Heath Murphy" userId="da023384bb3838df" providerId="LiveId" clId="{2C2DF8DD-AA8F-45C6-9386-AEDC03E0C1AE}" dt="2022-08-08T15:32:47.137" v="1384" actId="1076"/>
          <ac:picMkLst>
            <pc:docMk/>
            <pc:sldMk cId="2129213575" sldId="289"/>
            <ac:picMk id="2050" creationId="{2000A333-9A4F-8A35-8CDE-D207BBF92D3B}"/>
          </ac:picMkLst>
        </pc:picChg>
        <pc:picChg chg="add mod">
          <ac:chgData name="Heath Murphy" userId="da023384bb3838df" providerId="LiveId" clId="{2C2DF8DD-AA8F-45C6-9386-AEDC03E0C1AE}" dt="2022-08-08T15:32:45.785" v="1383" actId="1076"/>
          <ac:picMkLst>
            <pc:docMk/>
            <pc:sldMk cId="2129213575" sldId="289"/>
            <ac:picMk id="2052" creationId="{21DD1A94-9564-9A6C-9E0E-93D606461FE3}"/>
          </ac:picMkLst>
        </pc:picChg>
      </pc:sldChg>
      <pc:sldChg chg="addSp modSp new mod ord">
        <pc:chgData name="Heath Murphy" userId="da023384bb3838df" providerId="LiveId" clId="{2C2DF8DD-AA8F-45C6-9386-AEDC03E0C1AE}" dt="2022-08-09T21:01:59.535" v="6908" actId="1076"/>
        <pc:sldMkLst>
          <pc:docMk/>
          <pc:sldMk cId="2852935793" sldId="290"/>
        </pc:sldMkLst>
        <pc:spChg chg="mod">
          <ac:chgData name="Heath Murphy" userId="da023384bb3838df" providerId="LiveId" clId="{2C2DF8DD-AA8F-45C6-9386-AEDC03E0C1AE}" dt="2022-08-08T15:43:08.168" v="1801"/>
          <ac:spMkLst>
            <pc:docMk/>
            <pc:sldMk cId="2852935793" sldId="290"/>
            <ac:spMk id="2" creationId="{EF37BB7D-CE44-1C52-9257-F5B9061D84D4}"/>
          </ac:spMkLst>
        </pc:spChg>
        <pc:spChg chg="mod">
          <ac:chgData name="Heath Murphy" userId="da023384bb3838df" providerId="LiveId" clId="{2C2DF8DD-AA8F-45C6-9386-AEDC03E0C1AE}" dt="2022-08-08T15:37:20.167" v="1575" actId="20577"/>
          <ac:spMkLst>
            <pc:docMk/>
            <pc:sldMk cId="2852935793" sldId="290"/>
            <ac:spMk id="5" creationId="{90CA86CC-67A3-B05C-7B24-D9AD384852AD}"/>
          </ac:spMkLst>
        </pc:spChg>
        <pc:spChg chg="mod">
          <ac:chgData name="Heath Murphy" userId="da023384bb3838df" providerId="LiveId" clId="{2C2DF8DD-AA8F-45C6-9386-AEDC03E0C1AE}" dt="2022-08-08T15:38:12.055" v="1693" actId="20577"/>
          <ac:spMkLst>
            <pc:docMk/>
            <pc:sldMk cId="2852935793" sldId="290"/>
            <ac:spMk id="6" creationId="{D326A5F3-6DB1-F69F-5E7F-812C873FB6F1}"/>
          </ac:spMkLst>
        </pc:spChg>
        <pc:spChg chg="mod">
          <ac:chgData name="Heath Murphy" userId="da023384bb3838df" providerId="LiveId" clId="{2C2DF8DD-AA8F-45C6-9386-AEDC03E0C1AE}" dt="2022-08-08T15:36:03.190" v="1410" actId="20577"/>
          <ac:spMkLst>
            <pc:docMk/>
            <pc:sldMk cId="2852935793" sldId="290"/>
            <ac:spMk id="7" creationId="{9B7ABE71-4C86-DC46-34FA-1E215661E1DF}"/>
          </ac:spMkLst>
        </pc:spChg>
        <pc:spChg chg="add mod">
          <ac:chgData name="Heath Murphy" userId="da023384bb3838df" providerId="LiveId" clId="{2C2DF8DD-AA8F-45C6-9386-AEDC03E0C1AE}" dt="2022-08-09T21:01:59.535" v="6908" actId="1076"/>
          <ac:spMkLst>
            <pc:docMk/>
            <pc:sldMk cId="2852935793" sldId="290"/>
            <ac:spMk id="9" creationId="{26449883-EFE0-BD9B-D547-B773F3D974E0}"/>
          </ac:spMkLst>
        </pc:spChg>
        <pc:grpChg chg="add mod">
          <ac:chgData name="Heath Murphy" userId="da023384bb3838df" providerId="LiveId" clId="{2C2DF8DD-AA8F-45C6-9386-AEDC03E0C1AE}" dt="2022-08-08T15:38:31.494" v="1695" actId="1076"/>
          <ac:grpSpMkLst>
            <pc:docMk/>
            <pc:sldMk cId="2852935793" sldId="290"/>
            <ac:grpSpMk id="4" creationId="{1AD5683C-3045-8A2B-725D-0D5E881DCA20}"/>
          </ac:grpSpMkLst>
        </pc:grpChg>
        <pc:picChg chg="add mod">
          <ac:chgData name="Heath Murphy" userId="da023384bb3838df" providerId="LiveId" clId="{2C2DF8DD-AA8F-45C6-9386-AEDC03E0C1AE}" dt="2022-08-09T21:01:49.760" v="6906" actId="1076"/>
          <ac:picMkLst>
            <pc:docMk/>
            <pc:sldMk cId="2852935793" sldId="290"/>
            <ac:picMk id="22530" creationId="{8B48640D-0294-9CC9-11E1-D14536397964}"/>
          </ac:picMkLst>
        </pc:picChg>
      </pc:sldChg>
      <pc:sldChg chg="addSp delSp modSp new mod ord modClrScheme chgLayout">
        <pc:chgData name="Heath Murphy" userId="da023384bb3838df" providerId="LiveId" clId="{2C2DF8DD-AA8F-45C6-9386-AEDC03E0C1AE}" dt="2022-08-09T20:20:56.998" v="5636" actId="1076"/>
        <pc:sldMkLst>
          <pc:docMk/>
          <pc:sldMk cId="3160540363" sldId="291"/>
        </pc:sldMkLst>
        <pc:spChg chg="mod ord">
          <ac:chgData name="Heath Murphy" userId="da023384bb3838df" providerId="LiveId" clId="{2C2DF8DD-AA8F-45C6-9386-AEDC03E0C1AE}" dt="2022-08-08T15:43:29.974" v="1802"/>
          <ac:spMkLst>
            <pc:docMk/>
            <pc:sldMk cId="3160540363" sldId="291"/>
            <ac:spMk id="2" creationId="{9CABCD6F-402C-D96E-70E1-F3164A8DA54C}"/>
          </ac:spMkLst>
        </pc:spChg>
        <pc:spChg chg="mod ord">
          <ac:chgData name="Heath Murphy" userId="da023384bb3838df" providerId="LiveId" clId="{2C2DF8DD-AA8F-45C6-9386-AEDC03E0C1AE}" dt="2022-08-08T15:38:48.700" v="1697" actId="700"/>
          <ac:spMkLst>
            <pc:docMk/>
            <pc:sldMk cId="3160540363" sldId="291"/>
            <ac:spMk id="3" creationId="{E18B2D1A-5CA9-5D8C-6690-72C4533279AF}"/>
          </ac:spMkLst>
        </pc:spChg>
        <pc:spChg chg="add mod ord">
          <ac:chgData name="Heath Murphy" userId="da023384bb3838df" providerId="LiveId" clId="{2C2DF8DD-AA8F-45C6-9386-AEDC03E0C1AE}" dt="2022-08-08T15:39:40.930" v="1746" actId="27636"/>
          <ac:spMkLst>
            <pc:docMk/>
            <pc:sldMk cId="3160540363" sldId="291"/>
            <ac:spMk id="4" creationId="{9ACE37B9-4E24-DE48-E0F2-F487A8FF15DF}"/>
          </ac:spMkLst>
        </pc:spChg>
        <pc:spChg chg="add del mod ord">
          <ac:chgData name="Heath Murphy" userId="da023384bb3838df" providerId="LiveId" clId="{2C2DF8DD-AA8F-45C6-9386-AEDC03E0C1AE}" dt="2022-08-08T15:40:38.077" v="1789"/>
          <ac:spMkLst>
            <pc:docMk/>
            <pc:sldMk cId="3160540363" sldId="291"/>
            <ac:spMk id="5" creationId="{DB8F9496-ED5E-5A12-2C67-BFEA21560B28}"/>
          </ac:spMkLst>
        </pc:spChg>
        <pc:spChg chg="add del mod ord">
          <ac:chgData name="Heath Murphy" userId="da023384bb3838df" providerId="LiveId" clId="{2C2DF8DD-AA8F-45C6-9386-AEDC03E0C1AE}" dt="2022-08-09T20:20:53.517" v="5634" actId="478"/>
          <ac:spMkLst>
            <pc:docMk/>
            <pc:sldMk cId="3160540363" sldId="291"/>
            <ac:spMk id="6" creationId="{BCF29C54-8749-B2E8-6804-5CF902B065B1}"/>
          </ac:spMkLst>
        </pc:spChg>
        <pc:spChg chg="add mod">
          <ac:chgData name="Heath Murphy" userId="da023384bb3838df" providerId="LiveId" clId="{2C2DF8DD-AA8F-45C6-9386-AEDC03E0C1AE}" dt="2022-08-08T15:40:21.555" v="1788" actId="113"/>
          <ac:spMkLst>
            <pc:docMk/>
            <pc:sldMk cId="3160540363" sldId="291"/>
            <ac:spMk id="7" creationId="{9161B16B-2C83-D36E-9607-88E9B69807E6}"/>
          </ac:spMkLst>
        </pc:spChg>
        <pc:spChg chg="add mod">
          <ac:chgData name="Heath Murphy" userId="da023384bb3838df" providerId="LiveId" clId="{2C2DF8DD-AA8F-45C6-9386-AEDC03E0C1AE}" dt="2022-08-09T20:20:56.998" v="5636" actId="1076"/>
          <ac:spMkLst>
            <pc:docMk/>
            <pc:sldMk cId="3160540363" sldId="291"/>
            <ac:spMk id="9" creationId="{8F958E38-B985-D5E1-0527-4A1614792939}"/>
          </ac:spMkLst>
        </pc:spChg>
        <pc:picChg chg="add mod">
          <ac:chgData name="Heath Murphy" userId="da023384bb3838df" providerId="LiveId" clId="{2C2DF8DD-AA8F-45C6-9386-AEDC03E0C1AE}" dt="2022-08-08T15:40:40.228" v="1790" actId="1076"/>
          <ac:picMkLst>
            <pc:docMk/>
            <pc:sldMk cId="3160540363" sldId="291"/>
            <ac:picMk id="3074" creationId="{F28BF84E-84AD-CCCB-6448-500061A5011F}"/>
          </ac:picMkLst>
        </pc:picChg>
      </pc:sldChg>
      <pc:sldChg chg="addSp delSp modSp add mod setBg delDesignElem">
        <pc:chgData name="Heath Murphy" userId="da023384bb3838df" providerId="LiveId" clId="{2C2DF8DD-AA8F-45C6-9386-AEDC03E0C1AE}" dt="2022-08-14T14:15:14.339" v="7346"/>
        <pc:sldMkLst>
          <pc:docMk/>
          <pc:sldMk cId="390412622" sldId="292"/>
        </pc:sldMkLst>
        <pc:spChg chg="add mod">
          <ac:chgData name="Heath Murphy" userId="da023384bb3838df" providerId="LiveId" clId="{2C2DF8DD-AA8F-45C6-9386-AEDC03E0C1AE}" dt="2022-08-14T14:15:14.339" v="7346"/>
          <ac:spMkLst>
            <pc:docMk/>
            <pc:sldMk cId="390412622" sldId="292"/>
            <ac:spMk id="4" creationId="{85F0512B-1006-C5B9-4686-6C028E76375B}"/>
          </ac:spMkLst>
        </pc:spChg>
        <pc:spChg chg="mod">
          <ac:chgData name="Heath Murphy" userId="da023384bb3838df" providerId="LiveId" clId="{2C2DF8DD-AA8F-45C6-9386-AEDC03E0C1AE}" dt="2022-08-08T15:46:03.948" v="1842" actId="20577"/>
          <ac:spMkLst>
            <pc:docMk/>
            <pc:sldMk cId="390412622" sldId="292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15:47:39.437" v="1882" actId="20577"/>
          <ac:spMkLst>
            <pc:docMk/>
            <pc:sldMk cId="390412622" sldId="292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1:14.037" v="5640" actId="1076"/>
          <ac:spMkLst>
            <pc:docMk/>
            <pc:sldMk cId="390412622" sldId="292"/>
            <ac:spMk id="16" creationId="{9524B346-535C-B8AD-158A-969BF59C9356}"/>
          </ac:spMkLst>
        </pc:spChg>
        <pc:spChg chg="del">
          <ac:chgData name="Heath Murphy" userId="da023384bb3838df" providerId="LiveId" clId="{2C2DF8DD-AA8F-45C6-9386-AEDC03E0C1AE}" dt="2022-08-08T15:45:11.883" v="1810"/>
          <ac:spMkLst>
            <pc:docMk/>
            <pc:sldMk cId="390412622" sldId="292"/>
            <ac:spMk id="1031" creationId="{39E3965E-AC41-4711-9D10-E25ABB132D86}"/>
          </ac:spMkLst>
        </pc:spChg>
        <pc:spChg chg="del">
          <ac:chgData name="Heath Murphy" userId="da023384bb3838df" providerId="LiveId" clId="{2C2DF8DD-AA8F-45C6-9386-AEDC03E0C1AE}" dt="2022-08-08T15:45:11.883" v="1810"/>
          <ac:spMkLst>
            <pc:docMk/>
            <pc:sldMk cId="390412622" sldId="292"/>
            <ac:spMk id="1035" creationId="{4C869C3B-5565-4AAC-86A8-9EB0AB1C653E}"/>
          </ac:spMkLst>
        </pc:spChg>
        <pc:spChg chg="del">
          <ac:chgData name="Heath Murphy" userId="da023384bb3838df" providerId="LiveId" clId="{2C2DF8DD-AA8F-45C6-9386-AEDC03E0C1AE}" dt="2022-08-08T15:45:11.883" v="1810"/>
          <ac:spMkLst>
            <pc:docMk/>
            <pc:sldMk cId="390412622" sldId="292"/>
            <ac:spMk id="1039" creationId="{064CBAAB-7956-4763-9F69-A3FDBF1ACBAA}"/>
          </ac:spMkLst>
        </pc:spChg>
        <pc:picChg chg="add mod">
          <ac:chgData name="Heath Murphy" userId="da023384bb3838df" providerId="LiveId" clId="{2C2DF8DD-AA8F-45C6-9386-AEDC03E0C1AE}" dt="2022-08-08T15:45:41.872" v="1818" actId="1076"/>
          <ac:picMkLst>
            <pc:docMk/>
            <pc:sldMk cId="390412622" sldId="292"/>
            <ac:picMk id="7" creationId="{17B5A60D-69EC-9E20-E813-7D753824F2E7}"/>
          </ac:picMkLst>
        </pc:picChg>
        <pc:picChg chg="del">
          <ac:chgData name="Heath Murphy" userId="da023384bb3838df" providerId="LiveId" clId="{2C2DF8DD-AA8F-45C6-9386-AEDC03E0C1AE}" dt="2022-08-08T15:45:40.205" v="1817" actId="478"/>
          <ac:picMkLst>
            <pc:docMk/>
            <pc:sldMk cId="390412622" sldId="292"/>
            <ac:picMk id="9" creationId="{FD5A5106-198F-FF15-A449-598A0974B842}"/>
          </ac:picMkLst>
        </pc:picChg>
        <pc:picChg chg="del">
          <ac:chgData name="Heath Murphy" userId="da023384bb3838df" providerId="LiveId" clId="{2C2DF8DD-AA8F-45C6-9386-AEDC03E0C1AE}" dt="2022-08-08T15:46:37.869" v="1864" actId="478"/>
          <ac:picMkLst>
            <pc:docMk/>
            <pc:sldMk cId="390412622" sldId="292"/>
            <ac:picMk id="1026" creationId="{6A0EF744-81B1-9C16-7930-B0DAFF1D4332}"/>
          </ac:picMkLst>
        </pc:picChg>
        <pc:picChg chg="add mod">
          <ac:chgData name="Heath Murphy" userId="da023384bb3838df" providerId="LiveId" clId="{2C2DF8DD-AA8F-45C6-9386-AEDC03E0C1AE}" dt="2022-08-08T15:46:56.265" v="1866" actId="1076"/>
          <ac:picMkLst>
            <pc:docMk/>
            <pc:sldMk cId="390412622" sldId="292"/>
            <ac:picMk id="4098" creationId="{76C8D05C-4479-B307-D233-D011202AA839}"/>
          </ac:picMkLst>
        </pc:picChg>
        <pc:cxnChg chg="del">
          <ac:chgData name="Heath Murphy" userId="da023384bb3838df" providerId="LiveId" clId="{2C2DF8DD-AA8F-45C6-9386-AEDC03E0C1AE}" dt="2022-08-08T15:45:11.883" v="1810"/>
          <ac:cxnSpMkLst>
            <pc:docMk/>
            <pc:sldMk cId="390412622" sldId="292"/>
            <ac:cxnSpMk id="1033" creationId="{1F5DC8C3-BA5F-4EED-BB9A-A14272BD82A1}"/>
          </ac:cxnSpMkLst>
        </pc:cxnChg>
        <pc:cxnChg chg="del">
          <ac:chgData name="Heath Murphy" userId="da023384bb3838df" providerId="LiveId" clId="{2C2DF8DD-AA8F-45C6-9386-AEDC03E0C1AE}" dt="2022-08-08T15:45:11.883" v="1810"/>
          <ac:cxnSpMkLst>
            <pc:docMk/>
            <pc:sldMk cId="390412622" sldId="292"/>
            <ac:cxnSpMk id="1037" creationId="{F41136EC-EC34-4D08-B5AB-8CE5870B1C74}"/>
          </ac:cxnSpMkLst>
        </pc:cxnChg>
      </pc:sldChg>
      <pc:sldChg chg="addSp modSp new mod modAnim">
        <pc:chgData name="Heath Murphy" userId="da023384bb3838df" providerId="LiveId" clId="{2C2DF8DD-AA8F-45C6-9386-AEDC03E0C1AE}" dt="2022-08-08T19:41:26.928" v="2846"/>
        <pc:sldMkLst>
          <pc:docMk/>
          <pc:sldMk cId="2259266199" sldId="293"/>
        </pc:sldMkLst>
        <pc:spChg chg="mod">
          <ac:chgData name="Heath Murphy" userId="da023384bb3838df" providerId="LiveId" clId="{2C2DF8DD-AA8F-45C6-9386-AEDC03E0C1AE}" dt="2022-08-08T19:20:14.105" v="2525"/>
          <ac:spMkLst>
            <pc:docMk/>
            <pc:sldMk cId="2259266199" sldId="293"/>
            <ac:spMk id="2" creationId="{C40EEBC1-BCFD-E323-06BD-6706BAD86B98}"/>
          </ac:spMkLst>
        </pc:spChg>
        <pc:spChg chg="mod">
          <ac:chgData name="Heath Murphy" userId="da023384bb3838df" providerId="LiveId" clId="{2C2DF8DD-AA8F-45C6-9386-AEDC03E0C1AE}" dt="2022-08-08T15:58:15.906" v="2473" actId="20577"/>
          <ac:spMkLst>
            <pc:docMk/>
            <pc:sldMk cId="2259266199" sldId="293"/>
            <ac:spMk id="5" creationId="{43C42068-307E-2CD1-6E93-F74A63189FD2}"/>
          </ac:spMkLst>
        </pc:spChg>
        <pc:spChg chg="mod">
          <ac:chgData name="Heath Murphy" userId="da023384bb3838df" providerId="LiveId" clId="{2C2DF8DD-AA8F-45C6-9386-AEDC03E0C1AE}" dt="2022-08-08T19:22:31.233" v="2687" actId="20577"/>
          <ac:spMkLst>
            <pc:docMk/>
            <pc:sldMk cId="2259266199" sldId="293"/>
            <ac:spMk id="6" creationId="{4F289731-EB8B-FBEC-6D00-4E732D28FF8B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7" creationId="{087F7F09-FD59-3331-E271-DEA4CC4A4159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8" creationId="{C9B55261-3DF0-F4C0-D0D2-BCDB04199623}"/>
          </ac:spMkLst>
        </pc:spChg>
        <pc:spChg chg="mod">
          <ac:chgData name="Heath Murphy" userId="da023384bb3838df" providerId="LiveId" clId="{2C2DF8DD-AA8F-45C6-9386-AEDC03E0C1AE}" dt="2022-08-08T15:56:40.514" v="2246" actId="20577"/>
          <ac:spMkLst>
            <pc:docMk/>
            <pc:sldMk cId="2259266199" sldId="293"/>
            <ac:spMk id="9" creationId="{95D419FF-1569-7D71-C219-2CB692CBE31B}"/>
          </ac:spMkLst>
        </pc:spChg>
        <pc:spChg chg="mod">
          <ac:chgData name="Heath Murphy" userId="da023384bb3838df" providerId="LiveId" clId="{2C2DF8DD-AA8F-45C6-9386-AEDC03E0C1AE}" dt="2022-08-08T15:56:46.843" v="2257" actId="20577"/>
          <ac:spMkLst>
            <pc:docMk/>
            <pc:sldMk cId="2259266199" sldId="293"/>
            <ac:spMk id="10" creationId="{2DDE9294-4C88-E5A2-7169-F8B5ECD2443A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4" creationId="{F8E70498-619E-5B80-5296-B7A1982DDA5A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5" creationId="{D08017B1-423A-A9C4-FA13-36A1C7E91865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6" creationId="{AD7F1219-6CE2-B91D-CEA4-5926ECF782F0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7" creationId="{7D6C2CB2-67D2-DDAD-2517-1F28579835B5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8" creationId="{EB02DB58-57FC-B16A-D8BE-5C72634087C4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19" creationId="{6BA80792-03B7-D43F-9753-7296E971B380}"/>
          </ac:spMkLst>
        </pc:spChg>
        <pc:spChg chg="mod">
          <ac:chgData name="Heath Murphy" userId="da023384bb3838df" providerId="LiveId" clId="{2C2DF8DD-AA8F-45C6-9386-AEDC03E0C1AE}" dt="2022-08-08T15:56:22.818" v="2219"/>
          <ac:spMkLst>
            <pc:docMk/>
            <pc:sldMk cId="2259266199" sldId="293"/>
            <ac:spMk id="20" creationId="{CFEB21E4-5D82-85D2-8033-5CCD054F8C70}"/>
          </ac:spMkLst>
        </pc:spChg>
        <pc:spChg chg="add mod">
          <ac:chgData name="Heath Murphy" userId="da023384bb3838df" providerId="LiveId" clId="{2C2DF8DD-AA8F-45C6-9386-AEDC03E0C1AE}" dt="2022-08-08T19:40:39.432" v="2772" actId="207"/>
          <ac:spMkLst>
            <pc:docMk/>
            <pc:sldMk cId="2259266199" sldId="293"/>
            <ac:spMk id="21" creationId="{C9CDFFF3-6834-1D86-0C85-4D2590235171}"/>
          </ac:spMkLst>
        </pc:spChg>
        <pc:spChg chg="add mod">
          <ac:chgData name="Heath Murphy" userId="da023384bb3838df" providerId="LiveId" clId="{2C2DF8DD-AA8F-45C6-9386-AEDC03E0C1AE}" dt="2022-08-08T19:41:15.863" v="2845" actId="207"/>
          <ac:spMkLst>
            <pc:docMk/>
            <pc:sldMk cId="2259266199" sldId="293"/>
            <ac:spMk id="22" creationId="{74DAAA69-60F7-2D63-9445-BD60A08F49A7}"/>
          </ac:spMkLst>
        </pc:spChg>
        <pc:grpChg chg="add mod">
          <ac:chgData name="Heath Murphy" userId="da023384bb3838df" providerId="LiveId" clId="{2C2DF8DD-AA8F-45C6-9386-AEDC03E0C1AE}" dt="2022-08-08T15:56:25.160" v="2220" actId="1076"/>
          <ac:grpSpMkLst>
            <pc:docMk/>
            <pc:sldMk cId="2259266199" sldId="293"/>
            <ac:grpSpMk id="4" creationId="{4BE22F65-CE8A-2E42-AE09-1CBD43D83758}"/>
          </ac:grpSpMkLst>
        </pc:grpChg>
        <pc:grpChg chg="mod">
          <ac:chgData name="Heath Murphy" userId="da023384bb3838df" providerId="LiveId" clId="{2C2DF8DD-AA8F-45C6-9386-AEDC03E0C1AE}" dt="2022-08-08T15:56:22.818" v="2219"/>
          <ac:grpSpMkLst>
            <pc:docMk/>
            <pc:sldMk cId="2259266199" sldId="293"/>
            <ac:grpSpMk id="11" creationId="{D9582927-BF14-C7A1-22D7-172826A87C9B}"/>
          </ac:grpSpMkLst>
        </pc:grpChg>
        <pc:grpChg chg="mod">
          <ac:chgData name="Heath Murphy" userId="da023384bb3838df" providerId="LiveId" clId="{2C2DF8DD-AA8F-45C6-9386-AEDC03E0C1AE}" dt="2022-08-08T15:56:22.818" v="2219"/>
          <ac:grpSpMkLst>
            <pc:docMk/>
            <pc:sldMk cId="2259266199" sldId="293"/>
            <ac:grpSpMk id="12" creationId="{88F461E9-BD9F-4E8E-8141-8A5CC7E93393}"/>
          </ac:grpSpMkLst>
        </pc:grpChg>
        <pc:grpChg chg="mod">
          <ac:chgData name="Heath Murphy" userId="da023384bb3838df" providerId="LiveId" clId="{2C2DF8DD-AA8F-45C6-9386-AEDC03E0C1AE}" dt="2022-08-08T15:56:22.818" v="2219"/>
          <ac:grpSpMkLst>
            <pc:docMk/>
            <pc:sldMk cId="2259266199" sldId="293"/>
            <ac:grpSpMk id="13" creationId="{3079001F-FC0D-C02D-1DC2-86F5B03A23C6}"/>
          </ac:grpSpMkLst>
        </pc:grpChg>
      </pc:sldChg>
      <pc:sldChg chg="addSp delSp modSp new mod setBg modClrScheme chgLayout">
        <pc:chgData name="Heath Murphy" userId="da023384bb3838df" providerId="LiveId" clId="{2C2DF8DD-AA8F-45C6-9386-AEDC03E0C1AE}" dt="2022-08-08T20:14:11.426" v="2912"/>
        <pc:sldMkLst>
          <pc:docMk/>
          <pc:sldMk cId="300397891" sldId="294"/>
        </pc:sldMkLst>
        <pc:spChg chg="del mod ord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2" creationId="{B04E27F5-2632-8115-C4C4-9F879A38AAC2}"/>
          </ac:spMkLst>
        </pc:spChg>
        <pc:spChg chg="del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3" creationId="{F5DF56C9-0762-256E-DE69-A84E0B034F0E}"/>
          </ac:spMkLst>
        </pc:spChg>
        <pc:spChg chg="del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4" creationId="{1BAA3ED9-C871-42E7-339B-A97084A04B34}"/>
          </ac:spMkLst>
        </pc:spChg>
        <pc:spChg chg="del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5" creationId="{60714D82-9F55-6E84-FBC7-285DFF417385}"/>
          </ac:spMkLst>
        </pc:spChg>
        <pc:spChg chg="del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6" creationId="{8A93B910-74E7-42E5-17D3-259DDAB94473}"/>
          </ac:spMkLst>
        </pc:spChg>
        <pc:spChg chg="del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7" creationId="{04B03A2D-2CA4-94D6-17F7-B6AA224D5D4A}"/>
          </ac:spMkLst>
        </pc:spChg>
        <pc:spChg chg="mod ord">
          <ac:chgData name="Heath Murphy" userId="da023384bb3838df" providerId="LiveId" clId="{2C2DF8DD-AA8F-45C6-9386-AEDC03E0C1AE}" dt="2022-08-08T20:14:11.426" v="2912"/>
          <ac:spMkLst>
            <pc:docMk/>
            <pc:sldMk cId="300397891" sldId="294"/>
            <ac:spMk id="8" creationId="{89A855A0-0AB1-1C9A-495E-130D0320E15F}"/>
          </ac:spMkLst>
        </pc:spChg>
        <pc:spChg chg="mod ord">
          <ac:chgData name="Heath Murphy" userId="da023384bb3838df" providerId="LiveId" clId="{2C2DF8DD-AA8F-45C6-9386-AEDC03E0C1AE}" dt="2022-08-08T19:45:31.146" v="2848" actId="700"/>
          <ac:spMkLst>
            <pc:docMk/>
            <pc:sldMk cId="300397891" sldId="294"/>
            <ac:spMk id="9" creationId="{A8FB1882-2BAF-C5A8-F328-C582B89B1C33}"/>
          </ac:spMkLst>
        </pc:spChg>
        <pc:spChg chg="add mod ord">
          <ac:chgData name="Heath Murphy" userId="da023384bb3838df" providerId="LiveId" clId="{2C2DF8DD-AA8F-45C6-9386-AEDC03E0C1AE}" dt="2022-08-08T20:13:59.139" v="2911" actId="1076"/>
          <ac:spMkLst>
            <pc:docMk/>
            <pc:sldMk cId="300397891" sldId="294"/>
            <ac:spMk id="10" creationId="{39D7E48D-B067-D701-1CD9-EE49624AA657}"/>
          </ac:spMkLst>
        </pc:spChg>
      </pc:sldChg>
      <pc:sldChg chg="modSp add mod setBg">
        <pc:chgData name="Heath Murphy" userId="da023384bb3838df" providerId="LiveId" clId="{2C2DF8DD-AA8F-45C6-9386-AEDC03E0C1AE}" dt="2022-08-08T20:15:31.885" v="2935" actId="20577"/>
        <pc:sldMkLst>
          <pc:docMk/>
          <pc:sldMk cId="218090640" sldId="295"/>
        </pc:sldMkLst>
        <pc:spChg chg="mod">
          <ac:chgData name="Heath Murphy" userId="da023384bb3838df" providerId="LiveId" clId="{2C2DF8DD-AA8F-45C6-9386-AEDC03E0C1AE}" dt="2022-08-08T20:15:31.885" v="2935" actId="20577"/>
          <ac:spMkLst>
            <pc:docMk/>
            <pc:sldMk cId="218090640" sldId="295"/>
            <ac:spMk id="10" creationId="{39D7E48D-B067-D701-1CD9-EE49624AA657}"/>
          </ac:spMkLst>
        </pc:spChg>
      </pc:sldChg>
      <pc:sldChg chg="addSp delSp modSp add mod setBg">
        <pc:chgData name="Heath Murphy" userId="da023384bb3838df" providerId="LiveId" clId="{2C2DF8DD-AA8F-45C6-9386-AEDC03E0C1AE}" dt="2022-08-14T14:15:38.772" v="7349" actId="20577"/>
        <pc:sldMkLst>
          <pc:docMk/>
          <pc:sldMk cId="263635334" sldId="296"/>
        </pc:sldMkLst>
        <pc:spChg chg="add mod">
          <ac:chgData name="Heath Murphy" userId="da023384bb3838df" providerId="LiveId" clId="{2C2DF8DD-AA8F-45C6-9386-AEDC03E0C1AE}" dt="2022-08-14T14:15:38.772" v="7349" actId="20577"/>
          <ac:spMkLst>
            <pc:docMk/>
            <pc:sldMk cId="263635334" sldId="296"/>
            <ac:spMk id="4" creationId="{D3702D2B-AE42-F3E8-488D-3DFE6E7A2A01}"/>
          </ac:spMkLst>
        </pc:spChg>
        <pc:spChg chg="mod">
          <ac:chgData name="Heath Murphy" userId="da023384bb3838df" providerId="LiveId" clId="{2C2DF8DD-AA8F-45C6-9386-AEDC03E0C1AE}" dt="2022-08-08T20:17:06.840" v="2942"/>
          <ac:spMkLst>
            <pc:docMk/>
            <pc:sldMk cId="263635334" sldId="296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0:49:53.772" v="3956" actId="20577"/>
          <ac:spMkLst>
            <pc:docMk/>
            <pc:sldMk cId="263635334" sldId="296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1:27.216" v="5642" actId="1076"/>
          <ac:spMkLst>
            <pc:docMk/>
            <pc:sldMk cId="263635334" sldId="296"/>
            <ac:spMk id="11" creationId="{FB3414E9-7CE5-0CA7-023B-1D7BCEDDCA47}"/>
          </ac:spMkLst>
        </pc:spChg>
        <pc:picChg chg="del">
          <ac:chgData name="Heath Murphy" userId="da023384bb3838df" providerId="LiveId" clId="{2C2DF8DD-AA8F-45C6-9386-AEDC03E0C1AE}" dt="2022-08-08T20:18:00.900" v="2953" actId="478"/>
          <ac:picMkLst>
            <pc:docMk/>
            <pc:sldMk cId="263635334" sldId="296"/>
            <ac:picMk id="7" creationId="{17B5A60D-69EC-9E20-E813-7D753824F2E7}"/>
          </ac:picMkLst>
        </pc:picChg>
        <pc:picChg chg="add mod">
          <ac:chgData name="Heath Murphy" userId="da023384bb3838df" providerId="LiveId" clId="{2C2DF8DD-AA8F-45C6-9386-AEDC03E0C1AE}" dt="2022-08-08T20:18:03.745" v="2954" actId="1076"/>
          <ac:picMkLst>
            <pc:docMk/>
            <pc:sldMk cId="263635334" sldId="296"/>
            <ac:picMk id="8" creationId="{07A926E8-18BB-F22D-90CF-1A9FC92EA42B}"/>
          </ac:picMkLst>
        </pc:picChg>
        <pc:picChg chg="del">
          <ac:chgData name="Heath Murphy" userId="da023384bb3838df" providerId="LiveId" clId="{2C2DF8DD-AA8F-45C6-9386-AEDC03E0C1AE}" dt="2022-08-08T20:17:01.476" v="2939" actId="478"/>
          <ac:picMkLst>
            <pc:docMk/>
            <pc:sldMk cId="263635334" sldId="296"/>
            <ac:picMk id="4098" creationId="{76C8D05C-4479-B307-D233-D011202AA839}"/>
          </ac:picMkLst>
        </pc:picChg>
        <pc:picChg chg="add mod">
          <ac:chgData name="Heath Murphy" userId="da023384bb3838df" providerId="LiveId" clId="{2C2DF8DD-AA8F-45C6-9386-AEDC03E0C1AE}" dt="2022-08-08T20:20:04.216" v="2994" actId="1076"/>
          <ac:picMkLst>
            <pc:docMk/>
            <pc:sldMk cId="263635334" sldId="296"/>
            <ac:picMk id="5122" creationId="{AA04C083-25F9-4003-10F4-6D816CEC649A}"/>
          </ac:picMkLst>
        </pc:picChg>
      </pc:sldChg>
      <pc:sldChg chg="modSp add mod setBg">
        <pc:chgData name="Heath Murphy" userId="da023384bb3838df" providerId="LiveId" clId="{2C2DF8DD-AA8F-45C6-9386-AEDC03E0C1AE}" dt="2022-08-08T20:18:41.492" v="2992" actId="20577"/>
        <pc:sldMkLst>
          <pc:docMk/>
          <pc:sldMk cId="931873852" sldId="297"/>
        </pc:sldMkLst>
        <pc:spChg chg="mod">
          <ac:chgData name="Heath Murphy" userId="da023384bb3838df" providerId="LiveId" clId="{2C2DF8DD-AA8F-45C6-9386-AEDC03E0C1AE}" dt="2022-08-08T20:18:41.492" v="2992" actId="20577"/>
          <ac:spMkLst>
            <pc:docMk/>
            <pc:sldMk cId="931873852" sldId="297"/>
            <ac:spMk id="10" creationId="{39D7E48D-B067-D701-1CD9-EE49624AA657}"/>
          </ac:spMkLst>
        </pc:spChg>
      </pc:sldChg>
      <pc:sldChg chg="addSp delSp modSp add mod setBg">
        <pc:chgData name="Heath Murphy" userId="da023384bb3838df" providerId="LiveId" clId="{2C2DF8DD-AA8F-45C6-9386-AEDC03E0C1AE}" dt="2022-08-14T14:15:44.705" v="7350"/>
        <pc:sldMkLst>
          <pc:docMk/>
          <pc:sldMk cId="867113632" sldId="298"/>
        </pc:sldMkLst>
        <pc:spChg chg="add mod">
          <ac:chgData name="Heath Murphy" userId="da023384bb3838df" providerId="LiveId" clId="{2C2DF8DD-AA8F-45C6-9386-AEDC03E0C1AE}" dt="2022-08-14T14:15:44.705" v="7350"/>
          <ac:spMkLst>
            <pc:docMk/>
            <pc:sldMk cId="867113632" sldId="298"/>
            <ac:spMk id="4" creationId="{BF3BB835-4C39-E600-FD9D-57189001CD2D}"/>
          </ac:spMkLst>
        </pc:spChg>
        <pc:spChg chg="mod">
          <ac:chgData name="Heath Murphy" userId="da023384bb3838df" providerId="LiveId" clId="{2C2DF8DD-AA8F-45C6-9386-AEDC03E0C1AE}" dt="2022-08-08T20:21:57.724" v="3035" actId="20577"/>
          <ac:spMkLst>
            <pc:docMk/>
            <pc:sldMk cId="867113632" sldId="298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0:22:23.859" v="3091" actId="20577"/>
          <ac:spMkLst>
            <pc:docMk/>
            <pc:sldMk cId="867113632" sldId="298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1:44.061" v="5644" actId="1076"/>
          <ac:spMkLst>
            <pc:docMk/>
            <pc:sldMk cId="867113632" sldId="298"/>
            <ac:spMk id="11" creationId="{39825743-977A-B6D1-6F04-CFB226B29F4A}"/>
          </ac:spMkLst>
        </pc:spChg>
        <pc:picChg chg="add mod">
          <ac:chgData name="Heath Murphy" userId="da023384bb3838df" providerId="LiveId" clId="{2C2DF8DD-AA8F-45C6-9386-AEDC03E0C1AE}" dt="2022-08-08T20:21:35.231" v="3020" actId="1076"/>
          <ac:picMkLst>
            <pc:docMk/>
            <pc:sldMk cId="867113632" sldId="298"/>
            <ac:picMk id="7" creationId="{E97B2C71-23AC-2C83-556B-79B1B484C6F2}"/>
          </ac:picMkLst>
        </pc:picChg>
        <pc:picChg chg="del">
          <ac:chgData name="Heath Murphy" userId="da023384bb3838df" providerId="LiveId" clId="{2C2DF8DD-AA8F-45C6-9386-AEDC03E0C1AE}" dt="2022-08-08T20:21:32.195" v="3019" actId="478"/>
          <ac:picMkLst>
            <pc:docMk/>
            <pc:sldMk cId="867113632" sldId="298"/>
            <ac:picMk id="8" creationId="{07A926E8-18BB-F22D-90CF-1A9FC92EA42B}"/>
          </ac:picMkLst>
        </pc:picChg>
        <pc:picChg chg="del">
          <ac:chgData name="Heath Murphy" userId="da023384bb3838df" providerId="LiveId" clId="{2C2DF8DD-AA8F-45C6-9386-AEDC03E0C1AE}" dt="2022-08-08T20:21:02.451" v="3012" actId="478"/>
          <ac:picMkLst>
            <pc:docMk/>
            <pc:sldMk cId="867113632" sldId="298"/>
            <ac:picMk id="5122" creationId="{AA04C083-25F9-4003-10F4-6D816CEC649A}"/>
          </ac:picMkLst>
        </pc:picChg>
        <pc:picChg chg="add mod">
          <ac:chgData name="Heath Murphy" userId="da023384bb3838df" providerId="LiveId" clId="{2C2DF8DD-AA8F-45C6-9386-AEDC03E0C1AE}" dt="2022-08-08T20:23:00.881" v="3093" actId="1076"/>
          <ac:picMkLst>
            <pc:docMk/>
            <pc:sldMk cId="867113632" sldId="298"/>
            <ac:picMk id="7170" creationId="{C0D94E13-084A-0820-B3EE-E98F0692E88D}"/>
          </ac:picMkLst>
        </pc:picChg>
      </pc:sldChg>
      <pc:sldChg chg="modSp add mod setBg">
        <pc:chgData name="Heath Murphy" userId="da023384bb3838df" providerId="LiveId" clId="{2C2DF8DD-AA8F-45C6-9386-AEDC03E0C1AE}" dt="2022-08-08T20:50:42.474" v="3987" actId="20577"/>
        <pc:sldMkLst>
          <pc:docMk/>
          <pc:sldMk cId="3814762401" sldId="299"/>
        </pc:sldMkLst>
        <pc:spChg chg="mod">
          <ac:chgData name="Heath Murphy" userId="da023384bb3838df" providerId="LiveId" clId="{2C2DF8DD-AA8F-45C6-9386-AEDC03E0C1AE}" dt="2022-08-08T20:50:42.474" v="3987" actId="20577"/>
          <ac:spMkLst>
            <pc:docMk/>
            <pc:sldMk cId="3814762401" sldId="299"/>
            <ac:spMk id="10" creationId="{39D7E48D-B067-D701-1CD9-EE49624AA657}"/>
          </ac:spMkLst>
        </pc:spChg>
      </pc:sldChg>
      <pc:sldChg chg="addSp delSp modSp new mod">
        <pc:chgData name="Heath Murphy" userId="da023384bb3838df" providerId="LiveId" clId="{2C2DF8DD-AA8F-45C6-9386-AEDC03E0C1AE}" dt="2022-08-08T20:34:34.258" v="3727"/>
        <pc:sldMkLst>
          <pc:docMk/>
          <pc:sldMk cId="2316311595" sldId="300"/>
        </pc:sldMkLst>
        <pc:spChg chg="mod">
          <ac:chgData name="Heath Murphy" userId="da023384bb3838df" providerId="LiveId" clId="{2C2DF8DD-AA8F-45C6-9386-AEDC03E0C1AE}" dt="2022-08-08T20:29:58.353" v="3687" actId="20577"/>
          <ac:spMkLst>
            <pc:docMk/>
            <pc:sldMk cId="2316311595" sldId="300"/>
            <ac:spMk id="2" creationId="{B0CECA9B-609E-44A2-B504-E3B86CEF0330}"/>
          </ac:spMkLst>
        </pc:spChg>
        <pc:spChg chg="mod">
          <ac:chgData name="Heath Murphy" userId="da023384bb3838df" providerId="LiveId" clId="{2C2DF8DD-AA8F-45C6-9386-AEDC03E0C1AE}" dt="2022-08-08T20:34:34.258" v="3727"/>
          <ac:spMkLst>
            <pc:docMk/>
            <pc:sldMk cId="2316311595" sldId="300"/>
            <ac:spMk id="3" creationId="{7F5630A3-1DE8-D47D-F7EE-D116ED35EC82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7" creationId="{0BFE660C-9422-D32C-7BC7-F3EB44027BED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3" creationId="{1B63D1C3-9366-C73A-31A9-B9FEA00A79AC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4" creationId="{09734338-E0CE-F669-827A-7D37E1E8E394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5" creationId="{D83E30AA-1195-BC4F-BE3D-2E1E71B3F588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6" creationId="{0E8FEF2F-A0A2-4575-5BB8-F240A36AFA6B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7" creationId="{89394BD7-8916-BF9B-B1D6-F337FE92E1EA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8" creationId="{61C809EE-F4D9-9D38-720C-36A667614577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19" creationId="{8D19AC8B-2C9F-B8F4-F722-E21A4110BBC2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0" creationId="{9FD280DE-2FAC-90D7-0295-040FB4A989C3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1" creationId="{C1B8B0AE-F69B-95B5-7DB0-31A07F8C0E59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2" creationId="{FD726C5E-B955-20ED-F463-B65F31F09D9A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3" creationId="{11FE2603-AC54-7A33-4212-FA9C3747980D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4" creationId="{9B1E5F95-F4BD-6577-D57B-CD04E71233C2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5" creationId="{33C23D23-4983-B727-2220-2B0B1C77019C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6" creationId="{2CD56C25-B889-1F27-7536-3BDC86837E56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7" creationId="{A2033B34-7117-D561-A6FC-01412015B244}"/>
          </ac:spMkLst>
        </pc:spChg>
        <pc:spChg chg="mod">
          <ac:chgData name="Heath Murphy" userId="da023384bb3838df" providerId="LiveId" clId="{2C2DF8DD-AA8F-45C6-9386-AEDC03E0C1AE}" dt="2022-08-08T20:26:20.294" v="3214"/>
          <ac:spMkLst>
            <pc:docMk/>
            <pc:sldMk cId="2316311595" sldId="300"/>
            <ac:spMk id="28" creationId="{C11DC368-18F9-BEFA-40E1-97246E99555F}"/>
          </ac:spMkLst>
        </pc:spChg>
        <pc:spChg chg="mod">
          <ac:chgData name="Heath Murphy" userId="da023384bb3838df" providerId="LiveId" clId="{2C2DF8DD-AA8F-45C6-9386-AEDC03E0C1AE}" dt="2022-08-08T20:27:51.506" v="3366" actId="20577"/>
          <ac:spMkLst>
            <pc:docMk/>
            <pc:sldMk cId="2316311595" sldId="300"/>
            <ac:spMk id="31" creationId="{D867B155-8956-C5FB-3156-CC1D392BD509}"/>
          </ac:spMkLst>
        </pc:spChg>
        <pc:spChg chg="mod">
          <ac:chgData name="Heath Murphy" userId="da023384bb3838df" providerId="LiveId" clId="{2C2DF8DD-AA8F-45C6-9386-AEDC03E0C1AE}" dt="2022-08-08T20:26:28.976" v="3226"/>
          <ac:spMkLst>
            <pc:docMk/>
            <pc:sldMk cId="2316311595" sldId="300"/>
            <ac:spMk id="37" creationId="{862C8921-0B55-36DD-5A6C-E68B86075DA7}"/>
          </ac:spMkLst>
        </pc:spChg>
        <pc:spChg chg="mod">
          <ac:chgData name="Heath Murphy" userId="da023384bb3838df" providerId="LiveId" clId="{2C2DF8DD-AA8F-45C6-9386-AEDC03E0C1AE}" dt="2022-08-08T20:26:28.976" v="3226"/>
          <ac:spMkLst>
            <pc:docMk/>
            <pc:sldMk cId="2316311595" sldId="300"/>
            <ac:spMk id="38" creationId="{B540C7F6-54A0-01D1-DB15-954F85DD44B0}"/>
          </ac:spMkLst>
        </pc:spChg>
        <pc:spChg chg="mod">
          <ac:chgData name="Heath Murphy" userId="da023384bb3838df" providerId="LiveId" clId="{2C2DF8DD-AA8F-45C6-9386-AEDC03E0C1AE}" dt="2022-08-08T20:27:48.210" v="3364" actId="20577"/>
          <ac:spMkLst>
            <pc:docMk/>
            <pc:sldMk cId="2316311595" sldId="300"/>
            <ac:spMk id="39" creationId="{95B21F85-76C8-E413-24E1-956674F38963}"/>
          </ac:spMkLst>
        </pc:spChg>
        <pc:spChg chg="mod">
          <ac:chgData name="Heath Murphy" userId="da023384bb3838df" providerId="LiveId" clId="{2C2DF8DD-AA8F-45C6-9386-AEDC03E0C1AE}" dt="2022-08-08T20:28:30.026" v="3476" actId="20577"/>
          <ac:spMkLst>
            <pc:docMk/>
            <pc:sldMk cId="2316311595" sldId="300"/>
            <ac:spMk id="40" creationId="{C54FB650-79A0-6376-F20E-529CE66CCE06}"/>
          </ac:spMkLst>
        </pc:spChg>
        <pc:spChg chg="mod">
          <ac:chgData name="Heath Murphy" userId="da023384bb3838df" providerId="LiveId" clId="{2C2DF8DD-AA8F-45C6-9386-AEDC03E0C1AE}" dt="2022-08-08T20:28:56.394" v="3532" actId="20577"/>
          <ac:spMkLst>
            <pc:docMk/>
            <pc:sldMk cId="2316311595" sldId="300"/>
            <ac:spMk id="41" creationId="{4EDCC500-4837-EDC9-3739-4E16CD29E796}"/>
          </ac:spMkLst>
        </pc:spChg>
        <pc:spChg chg="mod">
          <ac:chgData name="Heath Murphy" userId="da023384bb3838df" providerId="LiveId" clId="{2C2DF8DD-AA8F-45C6-9386-AEDC03E0C1AE}" dt="2022-08-08T20:29:49.144" v="3667" actId="14100"/>
          <ac:spMkLst>
            <pc:docMk/>
            <pc:sldMk cId="2316311595" sldId="300"/>
            <ac:spMk id="42" creationId="{2513A868-48FE-1A72-263F-765B5B330836}"/>
          </ac:spMkLst>
        </pc:spChg>
        <pc:spChg chg="mod">
          <ac:chgData name="Heath Murphy" userId="da023384bb3838df" providerId="LiveId" clId="{2C2DF8DD-AA8F-45C6-9386-AEDC03E0C1AE}" dt="2022-08-08T20:34:14.061" v="3724" actId="692"/>
          <ac:spMkLst>
            <pc:docMk/>
            <pc:sldMk cId="2316311595" sldId="300"/>
            <ac:spMk id="43" creationId="{B8B03ECE-D203-79AC-CE08-2807B7D3AEC3}"/>
          </ac:spMkLst>
        </pc:spChg>
        <pc:spChg chg="del mod">
          <ac:chgData name="Heath Murphy" userId="da023384bb3838df" providerId="LiveId" clId="{2C2DF8DD-AA8F-45C6-9386-AEDC03E0C1AE}" dt="2022-08-08T20:32:53.057" v="3712" actId="478"/>
          <ac:spMkLst>
            <pc:docMk/>
            <pc:sldMk cId="2316311595" sldId="300"/>
            <ac:spMk id="44" creationId="{C30CBAF1-74A4-C6ED-5C14-00E5A7BA4B94}"/>
          </ac:spMkLst>
        </pc:spChg>
        <pc:spChg chg="mod">
          <ac:chgData name="Heath Murphy" userId="da023384bb3838df" providerId="LiveId" clId="{2C2DF8DD-AA8F-45C6-9386-AEDC03E0C1AE}" dt="2022-08-08T20:34:21.821" v="3726" actId="692"/>
          <ac:spMkLst>
            <pc:docMk/>
            <pc:sldMk cId="2316311595" sldId="300"/>
            <ac:spMk id="45" creationId="{A36E62BE-03BE-CC8B-0C8D-DF753FE9BD2B}"/>
          </ac:spMkLst>
        </pc:spChg>
        <pc:spChg chg="del mod">
          <ac:chgData name="Heath Murphy" userId="da023384bb3838df" providerId="LiveId" clId="{2C2DF8DD-AA8F-45C6-9386-AEDC03E0C1AE}" dt="2022-08-08T20:32:14.257" v="3703" actId="478"/>
          <ac:spMkLst>
            <pc:docMk/>
            <pc:sldMk cId="2316311595" sldId="300"/>
            <ac:spMk id="46" creationId="{B5CB9C3D-F07A-34EB-6749-F6F6461E149E}"/>
          </ac:spMkLst>
        </pc:spChg>
        <pc:spChg chg="mod">
          <ac:chgData name="Heath Murphy" userId="da023384bb3838df" providerId="LiveId" clId="{2C2DF8DD-AA8F-45C6-9386-AEDC03E0C1AE}" dt="2022-08-08T20:34:08.453" v="3722" actId="692"/>
          <ac:spMkLst>
            <pc:docMk/>
            <pc:sldMk cId="2316311595" sldId="300"/>
            <ac:spMk id="47" creationId="{01E29388-26AC-497B-36FB-4CDF9E87A7BD}"/>
          </ac:spMkLst>
        </pc:spChg>
        <pc:spChg chg="del mod">
          <ac:chgData name="Heath Murphy" userId="da023384bb3838df" providerId="LiveId" clId="{2C2DF8DD-AA8F-45C6-9386-AEDC03E0C1AE}" dt="2022-08-08T20:32:42.544" v="3707" actId="478"/>
          <ac:spMkLst>
            <pc:docMk/>
            <pc:sldMk cId="2316311595" sldId="300"/>
            <ac:spMk id="48" creationId="{9D73BC3B-E8EC-319E-9815-04055BA8340D}"/>
          </ac:spMkLst>
        </pc:spChg>
        <pc:spChg chg="mod">
          <ac:chgData name="Heath Murphy" userId="da023384bb3838df" providerId="LiveId" clId="{2C2DF8DD-AA8F-45C6-9386-AEDC03E0C1AE}" dt="2022-08-08T20:34:02.042" v="3720" actId="692"/>
          <ac:spMkLst>
            <pc:docMk/>
            <pc:sldMk cId="2316311595" sldId="300"/>
            <ac:spMk id="49" creationId="{BE4D5777-05BE-042B-9849-96E3B3E85873}"/>
          </ac:spMkLst>
        </pc:spChg>
        <pc:spChg chg="del mod">
          <ac:chgData name="Heath Murphy" userId="da023384bb3838df" providerId="LiveId" clId="{2C2DF8DD-AA8F-45C6-9386-AEDC03E0C1AE}" dt="2022-08-08T20:30:45.962" v="3688" actId="478"/>
          <ac:spMkLst>
            <pc:docMk/>
            <pc:sldMk cId="2316311595" sldId="300"/>
            <ac:spMk id="50" creationId="{00B3BE10-1D09-85A0-4E37-71C0C3954EA1}"/>
          </ac:spMkLst>
        </pc:spChg>
        <pc:spChg chg="add del mod">
          <ac:chgData name="Heath Murphy" userId="da023384bb3838df" providerId="LiveId" clId="{2C2DF8DD-AA8F-45C6-9386-AEDC03E0C1AE}" dt="2022-08-08T20:33:45.531" v="3717" actId="692"/>
          <ac:spMkLst>
            <pc:docMk/>
            <pc:sldMk cId="2316311595" sldId="300"/>
            <ac:spMk id="51" creationId="{C27C13EF-5839-7CEC-8B35-D9C9DD8873D3}"/>
          </ac:spMkLst>
        </pc:spChg>
        <pc:spChg chg="del mod">
          <ac:chgData name="Heath Murphy" userId="da023384bb3838df" providerId="LiveId" clId="{2C2DF8DD-AA8F-45C6-9386-AEDC03E0C1AE}" dt="2022-08-08T20:30:52.994" v="3692" actId="478"/>
          <ac:spMkLst>
            <pc:docMk/>
            <pc:sldMk cId="2316311595" sldId="300"/>
            <ac:spMk id="52" creationId="{A6B01328-1B6F-A70C-5951-FD13EA3B3378}"/>
          </ac:spMkLst>
        </pc:spChg>
        <pc:spChg chg="mod">
          <ac:chgData name="Heath Murphy" userId="da023384bb3838df" providerId="LiveId" clId="{2C2DF8DD-AA8F-45C6-9386-AEDC03E0C1AE}" dt="2022-08-08T20:30:46.372" v="3689"/>
          <ac:spMkLst>
            <pc:docMk/>
            <pc:sldMk cId="2316311595" sldId="300"/>
            <ac:spMk id="54" creationId="{761F65B3-2365-64B9-46A6-C73F22808750}"/>
          </ac:spMkLst>
        </pc:spChg>
        <pc:spChg chg="mod">
          <ac:chgData name="Heath Murphy" userId="da023384bb3838df" providerId="LiveId" clId="{2C2DF8DD-AA8F-45C6-9386-AEDC03E0C1AE}" dt="2022-08-08T20:30:46.372" v="3689"/>
          <ac:spMkLst>
            <pc:docMk/>
            <pc:sldMk cId="2316311595" sldId="300"/>
            <ac:spMk id="55" creationId="{D465EA05-7331-415D-5C31-B99EC9278E97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57" creationId="{1CE9260B-F4C2-FE19-0937-5ACECC39B9FD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58" creationId="{41ACA274-1702-C467-185D-E53C141D9633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59" creationId="{AA6EDB6D-3566-A8AA-1DE3-6C9A7630A7F9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0" creationId="{6172E0EB-E55E-43BC-1AF8-8EA8B3F311CC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1" creationId="{B3C1B4C6-2A3C-09F7-5F92-97EB91E54FA3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2" creationId="{0A7DB2F8-A128-DEF7-0359-76C4672AFB03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3" creationId="{04B7761B-C8AF-C409-CBC4-FE7149FA59DE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4" creationId="{6325ED95-DDD1-BED8-C174-59A8D17AE7C0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5" creationId="{005ED7A1-1549-EFB9-7AF6-2F8CD308A4A6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6" creationId="{9F2C85F6-EC9A-B5C7-FEC6-B3E4D525F8E5}"/>
          </ac:spMkLst>
        </pc:spChg>
        <pc:spChg chg="mod">
          <ac:chgData name="Heath Murphy" userId="da023384bb3838df" providerId="LiveId" clId="{2C2DF8DD-AA8F-45C6-9386-AEDC03E0C1AE}" dt="2022-08-08T20:31:21.138" v="3693"/>
          <ac:spMkLst>
            <pc:docMk/>
            <pc:sldMk cId="2316311595" sldId="300"/>
            <ac:spMk id="67" creationId="{AC704CC4-3B05-E02F-5D1B-40F9BEFDD880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69" creationId="{FEBBD17B-FC9B-A127-9BFC-88D49DD61128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0" creationId="{B18989CD-CCA5-277A-35CD-7AAF23B77576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1" creationId="{404A230B-0387-65A1-CA68-8AAA16AF5F23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2" creationId="{48CC47C0-B4F0-BE13-E8F6-761E2FDB1111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3" creationId="{E72DDA83-D700-1751-3CB0-99F3A7A43A32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4" creationId="{271AB907-5E3D-1997-7800-15B5C8B538C1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5" creationId="{825EB98E-A2E5-25EB-4D7C-ECF69A92BF62}"/>
          </ac:spMkLst>
        </pc:spChg>
        <pc:spChg chg="mod">
          <ac:chgData name="Heath Murphy" userId="da023384bb3838df" providerId="LiveId" clId="{2C2DF8DD-AA8F-45C6-9386-AEDC03E0C1AE}" dt="2022-08-08T20:32:14.886" v="3704"/>
          <ac:spMkLst>
            <pc:docMk/>
            <pc:sldMk cId="2316311595" sldId="300"/>
            <ac:spMk id="76" creationId="{3093920E-3420-4219-4EF4-B1C034AFF22E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78" creationId="{0DF8A7D2-221A-AC06-C623-EC925323D3D4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79" creationId="{354A6218-F567-55F8-435E-6F67240B72F9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80" creationId="{6A2946E8-ED83-13FC-AF70-51B34FDA1EE5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81" creationId="{288EE495-AC21-F521-82BB-4961DC280B54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82" creationId="{FC9AB711-0FBE-6562-6D70-8D6B64539D70}"/>
          </ac:spMkLst>
        </pc:spChg>
        <pc:spChg chg="mod">
          <ac:chgData name="Heath Murphy" userId="da023384bb3838df" providerId="LiveId" clId="{2C2DF8DD-AA8F-45C6-9386-AEDC03E0C1AE}" dt="2022-08-08T20:32:42.955" v="3708"/>
          <ac:spMkLst>
            <pc:docMk/>
            <pc:sldMk cId="2316311595" sldId="300"/>
            <ac:spMk id="83" creationId="{0793A32C-2B07-B0BF-0448-8BEDA9CBADED}"/>
          </ac:spMkLst>
        </pc:spChg>
        <pc:spChg chg="mod">
          <ac:chgData name="Heath Murphy" userId="da023384bb3838df" providerId="LiveId" clId="{2C2DF8DD-AA8F-45C6-9386-AEDC03E0C1AE}" dt="2022-08-08T20:33:21.262" v="3713"/>
          <ac:spMkLst>
            <pc:docMk/>
            <pc:sldMk cId="2316311595" sldId="300"/>
            <ac:spMk id="85" creationId="{1B6D0CDE-6E66-1D41-A648-3ED68170718B}"/>
          </ac:spMkLst>
        </pc:spChg>
        <pc:spChg chg="mod">
          <ac:chgData name="Heath Murphy" userId="da023384bb3838df" providerId="LiveId" clId="{2C2DF8DD-AA8F-45C6-9386-AEDC03E0C1AE}" dt="2022-08-08T20:33:21.262" v="3713"/>
          <ac:spMkLst>
            <pc:docMk/>
            <pc:sldMk cId="2316311595" sldId="300"/>
            <ac:spMk id="86" creationId="{92CB8267-1EDA-0182-5FCF-50E3C56E82F3}"/>
          </ac:spMkLst>
        </pc:spChg>
        <pc:spChg chg="mod">
          <ac:chgData name="Heath Murphy" userId="da023384bb3838df" providerId="LiveId" clId="{2C2DF8DD-AA8F-45C6-9386-AEDC03E0C1AE}" dt="2022-08-08T20:33:21.262" v="3713"/>
          <ac:spMkLst>
            <pc:docMk/>
            <pc:sldMk cId="2316311595" sldId="300"/>
            <ac:spMk id="87" creationId="{DB1D3B64-A7F1-897D-2944-DE2ADF846164}"/>
          </ac:spMkLst>
        </pc:spChg>
        <pc:grpChg chg="add del mod">
          <ac:chgData name="Heath Murphy" userId="da023384bb3838df" providerId="LiveId" clId="{2C2DF8DD-AA8F-45C6-9386-AEDC03E0C1AE}" dt="2022-08-08T20:26:28.970" v="3225"/>
          <ac:grpSpMkLst>
            <pc:docMk/>
            <pc:sldMk cId="2316311595" sldId="300"/>
            <ac:grpSpMk id="5" creationId="{0B954BCB-67F4-E7AD-A437-1636ED10E288}"/>
          </ac:grpSpMkLst>
        </pc:grpChg>
        <pc:grpChg chg="mod">
          <ac:chgData name="Heath Murphy" userId="da023384bb3838df" providerId="LiveId" clId="{2C2DF8DD-AA8F-45C6-9386-AEDC03E0C1AE}" dt="2022-08-08T20:26:20.294" v="3214"/>
          <ac:grpSpMkLst>
            <pc:docMk/>
            <pc:sldMk cId="2316311595" sldId="300"/>
            <ac:grpSpMk id="8" creationId="{1F8EFC92-7B32-9064-595A-C2A80D9E7F5D}"/>
          </ac:grpSpMkLst>
        </pc:grpChg>
        <pc:grpChg chg="mod">
          <ac:chgData name="Heath Murphy" userId="da023384bb3838df" providerId="LiveId" clId="{2C2DF8DD-AA8F-45C6-9386-AEDC03E0C1AE}" dt="2022-08-08T20:26:20.294" v="3214"/>
          <ac:grpSpMkLst>
            <pc:docMk/>
            <pc:sldMk cId="2316311595" sldId="300"/>
            <ac:grpSpMk id="9" creationId="{4B169429-E247-BF8F-3EBF-46120B883592}"/>
          </ac:grpSpMkLst>
        </pc:grpChg>
        <pc:grpChg chg="mod">
          <ac:chgData name="Heath Murphy" userId="da023384bb3838df" providerId="LiveId" clId="{2C2DF8DD-AA8F-45C6-9386-AEDC03E0C1AE}" dt="2022-08-08T20:26:20.294" v="3214"/>
          <ac:grpSpMkLst>
            <pc:docMk/>
            <pc:sldMk cId="2316311595" sldId="300"/>
            <ac:grpSpMk id="10" creationId="{3B836DFF-BA6F-84FD-1C1F-310AC883A4C6}"/>
          </ac:grpSpMkLst>
        </pc:grpChg>
        <pc:grpChg chg="mod">
          <ac:chgData name="Heath Murphy" userId="da023384bb3838df" providerId="LiveId" clId="{2C2DF8DD-AA8F-45C6-9386-AEDC03E0C1AE}" dt="2022-08-08T20:26:20.294" v="3214"/>
          <ac:grpSpMkLst>
            <pc:docMk/>
            <pc:sldMk cId="2316311595" sldId="300"/>
            <ac:grpSpMk id="11" creationId="{71427D61-55C1-C105-EA01-B85942D3FEAB}"/>
          </ac:grpSpMkLst>
        </pc:grpChg>
        <pc:grpChg chg="mod">
          <ac:chgData name="Heath Murphy" userId="da023384bb3838df" providerId="LiveId" clId="{2C2DF8DD-AA8F-45C6-9386-AEDC03E0C1AE}" dt="2022-08-08T20:26:20.294" v="3214"/>
          <ac:grpSpMkLst>
            <pc:docMk/>
            <pc:sldMk cId="2316311595" sldId="300"/>
            <ac:grpSpMk id="12" creationId="{176E685C-2575-BFD2-0836-9462493D5CAF}"/>
          </ac:grpSpMkLst>
        </pc:grpChg>
        <pc:grpChg chg="add mod">
          <ac:chgData name="Heath Murphy" userId="da023384bb3838df" providerId="LiveId" clId="{2C2DF8DD-AA8F-45C6-9386-AEDC03E0C1AE}" dt="2022-08-08T20:31:27.082" v="3697" actId="1076"/>
          <ac:grpSpMkLst>
            <pc:docMk/>
            <pc:sldMk cId="2316311595" sldId="300"/>
            <ac:grpSpMk id="29" creationId="{99498BB8-9AD7-A1CD-E3D6-B8FC7EF5B31F}"/>
          </ac:grpSpMkLst>
        </pc:grpChg>
        <pc:grpChg chg="del mod">
          <ac:chgData name="Heath Murphy" userId="da023384bb3838df" providerId="LiveId" clId="{2C2DF8DD-AA8F-45C6-9386-AEDC03E0C1AE}" dt="2022-08-08T20:30:52.994" v="3692" actId="478"/>
          <ac:grpSpMkLst>
            <pc:docMk/>
            <pc:sldMk cId="2316311595" sldId="300"/>
            <ac:grpSpMk id="32" creationId="{256D92F7-82FF-3CA2-1084-0CFE991649C0}"/>
          </ac:grpSpMkLst>
        </pc:grpChg>
        <pc:grpChg chg="del mod">
          <ac:chgData name="Heath Murphy" userId="da023384bb3838df" providerId="LiveId" clId="{2C2DF8DD-AA8F-45C6-9386-AEDC03E0C1AE}" dt="2022-08-08T20:30:45.962" v="3688" actId="478"/>
          <ac:grpSpMkLst>
            <pc:docMk/>
            <pc:sldMk cId="2316311595" sldId="300"/>
            <ac:grpSpMk id="33" creationId="{57DB8E8A-EF33-73D7-9E42-37B29094947D}"/>
          </ac:grpSpMkLst>
        </pc:grpChg>
        <pc:grpChg chg="del mod">
          <ac:chgData name="Heath Murphy" userId="da023384bb3838df" providerId="LiveId" clId="{2C2DF8DD-AA8F-45C6-9386-AEDC03E0C1AE}" dt="2022-08-08T20:32:42.544" v="3707" actId="478"/>
          <ac:grpSpMkLst>
            <pc:docMk/>
            <pc:sldMk cId="2316311595" sldId="300"/>
            <ac:grpSpMk id="34" creationId="{AE520D92-6322-8824-6BF9-E642E8C0FCA6}"/>
          </ac:grpSpMkLst>
        </pc:grpChg>
        <pc:grpChg chg="del mod">
          <ac:chgData name="Heath Murphy" userId="da023384bb3838df" providerId="LiveId" clId="{2C2DF8DD-AA8F-45C6-9386-AEDC03E0C1AE}" dt="2022-08-08T20:32:14.257" v="3703" actId="478"/>
          <ac:grpSpMkLst>
            <pc:docMk/>
            <pc:sldMk cId="2316311595" sldId="300"/>
            <ac:grpSpMk id="35" creationId="{6E0D9867-1D57-5C17-FF47-03BF937177D7}"/>
          </ac:grpSpMkLst>
        </pc:grpChg>
        <pc:grpChg chg="del mod">
          <ac:chgData name="Heath Murphy" userId="da023384bb3838df" providerId="LiveId" clId="{2C2DF8DD-AA8F-45C6-9386-AEDC03E0C1AE}" dt="2022-08-08T20:32:53.057" v="3712" actId="478"/>
          <ac:grpSpMkLst>
            <pc:docMk/>
            <pc:sldMk cId="2316311595" sldId="300"/>
            <ac:grpSpMk id="36" creationId="{E3F5D5C7-1282-0F6B-4B49-AFB5F4DD5CF4}"/>
          </ac:grpSpMkLst>
        </pc:grpChg>
        <pc:grpChg chg="add mod">
          <ac:chgData name="Heath Murphy" userId="da023384bb3838df" providerId="LiveId" clId="{2C2DF8DD-AA8F-45C6-9386-AEDC03E0C1AE}" dt="2022-08-08T20:30:50.749" v="3691" actId="1076"/>
          <ac:grpSpMkLst>
            <pc:docMk/>
            <pc:sldMk cId="2316311595" sldId="300"/>
            <ac:grpSpMk id="53" creationId="{89B7A072-E46B-49DE-E322-18E6E5C8D474}"/>
          </ac:grpSpMkLst>
        </pc:grpChg>
        <pc:grpChg chg="add mod">
          <ac:chgData name="Heath Murphy" userId="da023384bb3838df" providerId="LiveId" clId="{2C2DF8DD-AA8F-45C6-9386-AEDC03E0C1AE}" dt="2022-08-08T20:31:46.763" v="3702" actId="1076"/>
          <ac:grpSpMkLst>
            <pc:docMk/>
            <pc:sldMk cId="2316311595" sldId="300"/>
            <ac:grpSpMk id="56" creationId="{15245F56-791B-276B-0341-4D653B636D5C}"/>
          </ac:grpSpMkLst>
        </pc:grpChg>
        <pc:grpChg chg="add mod">
          <ac:chgData name="Heath Murphy" userId="da023384bb3838df" providerId="LiveId" clId="{2C2DF8DD-AA8F-45C6-9386-AEDC03E0C1AE}" dt="2022-08-08T20:32:19.979" v="3706" actId="1076"/>
          <ac:grpSpMkLst>
            <pc:docMk/>
            <pc:sldMk cId="2316311595" sldId="300"/>
            <ac:grpSpMk id="68" creationId="{8FBEBF29-F0F1-8F31-6D43-C3EFF2B872E6}"/>
          </ac:grpSpMkLst>
        </pc:grpChg>
        <pc:grpChg chg="add mod">
          <ac:chgData name="Heath Murphy" userId="da023384bb3838df" providerId="LiveId" clId="{2C2DF8DD-AA8F-45C6-9386-AEDC03E0C1AE}" dt="2022-08-08T20:32:48.763" v="3711" actId="1076"/>
          <ac:grpSpMkLst>
            <pc:docMk/>
            <pc:sldMk cId="2316311595" sldId="300"/>
            <ac:grpSpMk id="77" creationId="{E83D4BC9-908E-F590-A0A1-D994494D856F}"/>
          </ac:grpSpMkLst>
        </pc:grpChg>
        <pc:grpChg chg="add mod">
          <ac:chgData name="Heath Murphy" userId="da023384bb3838df" providerId="LiveId" clId="{2C2DF8DD-AA8F-45C6-9386-AEDC03E0C1AE}" dt="2022-08-08T20:33:28.416" v="3716" actId="1076"/>
          <ac:grpSpMkLst>
            <pc:docMk/>
            <pc:sldMk cId="2316311595" sldId="300"/>
            <ac:grpSpMk id="84" creationId="{BF592B60-A292-753D-5693-6A2DB03241DA}"/>
          </ac:grpSpMkLst>
        </pc:grpChg>
        <pc:cxnChg chg="mod">
          <ac:chgData name="Heath Murphy" userId="da023384bb3838df" providerId="LiveId" clId="{2C2DF8DD-AA8F-45C6-9386-AEDC03E0C1AE}" dt="2022-08-08T20:26:20.294" v="3214"/>
          <ac:cxnSpMkLst>
            <pc:docMk/>
            <pc:sldMk cId="2316311595" sldId="300"/>
            <ac:cxnSpMk id="6" creationId="{361BE3AE-9D9C-7521-5D3B-D2000F6BC66E}"/>
          </ac:cxnSpMkLst>
        </pc:cxnChg>
        <pc:cxnChg chg="mod">
          <ac:chgData name="Heath Murphy" userId="da023384bb3838df" providerId="LiveId" clId="{2C2DF8DD-AA8F-45C6-9386-AEDC03E0C1AE}" dt="2022-08-08T20:26:28.976" v="3226"/>
          <ac:cxnSpMkLst>
            <pc:docMk/>
            <pc:sldMk cId="2316311595" sldId="300"/>
            <ac:cxnSpMk id="30" creationId="{CDD675A3-2833-7EDB-F71F-987D7575E11D}"/>
          </ac:cxnSpMkLst>
        </pc:cxnChg>
      </pc:sldChg>
      <pc:sldChg chg="addSp delSp modSp new mod setBg modClrScheme chgLayout">
        <pc:chgData name="Heath Murphy" userId="da023384bb3838df" providerId="LiveId" clId="{2C2DF8DD-AA8F-45C6-9386-AEDC03E0C1AE}" dt="2022-08-08T20:42:39.387" v="3864"/>
        <pc:sldMkLst>
          <pc:docMk/>
          <pc:sldMk cId="2148206688" sldId="301"/>
        </pc:sldMkLst>
        <pc:spChg chg="del mod ord">
          <ac:chgData name="Heath Murphy" userId="da023384bb3838df" providerId="LiveId" clId="{2C2DF8DD-AA8F-45C6-9386-AEDC03E0C1AE}" dt="2022-08-08T20:35:47.184" v="3729" actId="700"/>
          <ac:spMkLst>
            <pc:docMk/>
            <pc:sldMk cId="2148206688" sldId="301"/>
            <ac:spMk id="2" creationId="{700B5EE1-2001-75D5-213F-73F242F8E687}"/>
          </ac:spMkLst>
        </pc:spChg>
        <pc:spChg chg="mod ord">
          <ac:chgData name="Heath Murphy" userId="da023384bb3838df" providerId="LiveId" clId="{2C2DF8DD-AA8F-45C6-9386-AEDC03E0C1AE}" dt="2022-08-08T20:42:39.387" v="3864"/>
          <ac:spMkLst>
            <pc:docMk/>
            <pc:sldMk cId="2148206688" sldId="301"/>
            <ac:spMk id="3" creationId="{C3371589-23B4-F62F-7CD5-C448C7D8CDFF}"/>
          </ac:spMkLst>
        </pc:spChg>
        <pc:spChg chg="mod ord">
          <ac:chgData name="Heath Murphy" userId="da023384bb3838df" providerId="LiveId" clId="{2C2DF8DD-AA8F-45C6-9386-AEDC03E0C1AE}" dt="2022-08-08T20:37:10.601" v="3766" actId="26606"/>
          <ac:spMkLst>
            <pc:docMk/>
            <pc:sldMk cId="2148206688" sldId="301"/>
            <ac:spMk id="4" creationId="{0D8129BA-6543-4577-3F4E-391456C4DB74}"/>
          </ac:spMkLst>
        </pc:spChg>
        <pc:spChg chg="add mod ord">
          <ac:chgData name="Heath Murphy" userId="da023384bb3838df" providerId="LiveId" clId="{2C2DF8DD-AA8F-45C6-9386-AEDC03E0C1AE}" dt="2022-08-08T20:37:10.601" v="3766" actId="26606"/>
          <ac:spMkLst>
            <pc:docMk/>
            <pc:sldMk cId="2148206688" sldId="301"/>
            <ac:spMk id="5" creationId="{D228730B-F104-3A2E-6242-C54E6ED2291B}"/>
          </ac:spMkLst>
        </pc:spChg>
        <pc:spChg chg="add mod ord">
          <ac:chgData name="Heath Murphy" userId="da023384bb3838df" providerId="LiveId" clId="{2C2DF8DD-AA8F-45C6-9386-AEDC03E0C1AE}" dt="2022-08-08T20:38:27.700" v="3830" actId="207"/>
          <ac:spMkLst>
            <pc:docMk/>
            <pc:sldMk cId="2148206688" sldId="301"/>
            <ac:spMk id="6" creationId="{052EF80E-81B9-7CE6-60C2-E989750712BC}"/>
          </ac:spMkLst>
        </pc:spChg>
        <pc:spChg chg="add del mod ord">
          <ac:chgData name="Heath Murphy" userId="da023384bb3838df" providerId="LiveId" clId="{2C2DF8DD-AA8F-45C6-9386-AEDC03E0C1AE}" dt="2022-08-08T20:35:52.992" v="3732" actId="478"/>
          <ac:spMkLst>
            <pc:docMk/>
            <pc:sldMk cId="2148206688" sldId="301"/>
            <ac:spMk id="7" creationId="{CC46B5D1-9902-1A4A-3B7F-62B4D8FF95CD}"/>
          </ac:spMkLst>
        </pc:spChg>
        <pc:spChg chg="add del mod ord">
          <ac:chgData name="Heath Murphy" userId="da023384bb3838df" providerId="LiveId" clId="{2C2DF8DD-AA8F-45C6-9386-AEDC03E0C1AE}" dt="2022-08-08T20:36:59.408" v="3764" actId="478"/>
          <ac:spMkLst>
            <pc:docMk/>
            <pc:sldMk cId="2148206688" sldId="301"/>
            <ac:spMk id="8" creationId="{E09B82FE-7138-B68C-6C7F-8958B356188B}"/>
          </ac:spMkLst>
        </pc:spChg>
        <pc:spChg chg="add">
          <ac:chgData name="Heath Murphy" userId="da023384bb3838df" providerId="LiveId" clId="{2C2DF8DD-AA8F-45C6-9386-AEDC03E0C1AE}" dt="2022-08-08T20:37:10.601" v="3766" actId="26606"/>
          <ac:spMkLst>
            <pc:docMk/>
            <pc:sldMk cId="2148206688" sldId="301"/>
            <ac:spMk id="8201" creationId="{416A0E3C-60E6-4F39-BC55-5F7C224E1F7C}"/>
          </ac:spMkLst>
        </pc:spChg>
        <pc:spChg chg="add">
          <ac:chgData name="Heath Murphy" userId="da023384bb3838df" providerId="LiveId" clId="{2C2DF8DD-AA8F-45C6-9386-AEDC03E0C1AE}" dt="2022-08-08T20:37:10.601" v="3766" actId="26606"/>
          <ac:spMkLst>
            <pc:docMk/>
            <pc:sldMk cId="2148206688" sldId="301"/>
            <ac:spMk id="8205" creationId="{D40791F6-715D-481A-9C4A-3645AECFD5A0}"/>
          </ac:spMkLst>
        </pc:spChg>
        <pc:spChg chg="add">
          <ac:chgData name="Heath Murphy" userId="da023384bb3838df" providerId="LiveId" clId="{2C2DF8DD-AA8F-45C6-9386-AEDC03E0C1AE}" dt="2022-08-08T20:37:10.601" v="3766" actId="26606"/>
          <ac:spMkLst>
            <pc:docMk/>
            <pc:sldMk cId="2148206688" sldId="301"/>
            <ac:spMk id="8209" creationId="{811CBAFA-D7E0-40A7-BB94-2C05304B407B}"/>
          </ac:spMkLst>
        </pc:spChg>
        <pc:picChg chg="add mod ord">
          <ac:chgData name="Heath Murphy" userId="da023384bb3838df" providerId="LiveId" clId="{2C2DF8DD-AA8F-45C6-9386-AEDC03E0C1AE}" dt="2022-08-08T20:37:20.723" v="3768" actId="1076"/>
          <ac:picMkLst>
            <pc:docMk/>
            <pc:sldMk cId="2148206688" sldId="301"/>
            <ac:picMk id="11" creationId="{07B627AE-378C-9D28-3F5B-32B4640D9B1A}"/>
          </ac:picMkLst>
        </pc:picChg>
        <pc:picChg chg="add del mod">
          <ac:chgData name="Heath Murphy" userId="da023384bb3838df" providerId="LiveId" clId="{2C2DF8DD-AA8F-45C6-9386-AEDC03E0C1AE}" dt="2022-08-08T20:35:51.778" v="3731"/>
          <ac:picMkLst>
            <pc:docMk/>
            <pc:sldMk cId="2148206688" sldId="301"/>
            <ac:picMk id="8194" creationId="{7E23BC0C-276E-9AF5-A969-9826C9A27B4B}"/>
          </ac:picMkLst>
        </pc:picChg>
        <pc:picChg chg="add mod ord">
          <ac:chgData name="Heath Murphy" userId="da023384bb3838df" providerId="LiveId" clId="{2C2DF8DD-AA8F-45C6-9386-AEDC03E0C1AE}" dt="2022-08-08T20:37:18.311" v="3767" actId="14100"/>
          <ac:picMkLst>
            <pc:docMk/>
            <pc:sldMk cId="2148206688" sldId="301"/>
            <ac:picMk id="8196" creationId="{7C181AF5-4ACF-7D4F-5D91-C4EEDC64AF07}"/>
          </ac:picMkLst>
        </pc:picChg>
        <pc:cxnChg chg="add">
          <ac:chgData name="Heath Murphy" userId="da023384bb3838df" providerId="LiveId" clId="{2C2DF8DD-AA8F-45C6-9386-AEDC03E0C1AE}" dt="2022-08-08T20:37:10.601" v="3766" actId="26606"/>
          <ac:cxnSpMkLst>
            <pc:docMk/>
            <pc:sldMk cId="2148206688" sldId="301"/>
            <ac:cxnSpMk id="8203" creationId="{C5025DAC-8B93-4160-B017-3A274A5828C0}"/>
          </ac:cxnSpMkLst>
        </pc:cxnChg>
        <pc:cxnChg chg="add">
          <ac:chgData name="Heath Murphy" userId="da023384bb3838df" providerId="LiveId" clId="{2C2DF8DD-AA8F-45C6-9386-AEDC03E0C1AE}" dt="2022-08-08T20:37:10.601" v="3766" actId="26606"/>
          <ac:cxnSpMkLst>
            <pc:docMk/>
            <pc:sldMk cId="2148206688" sldId="301"/>
            <ac:cxnSpMk id="8207" creationId="{740F83A4-FAC4-4867-95A5-BBFD280C7BF5}"/>
          </ac:cxnSpMkLst>
        </pc:cxnChg>
      </pc:sldChg>
      <pc:sldChg chg="addSp delSp modSp new mod modClrScheme chgLayout">
        <pc:chgData name="Heath Murphy" userId="da023384bb3838df" providerId="LiveId" clId="{2C2DF8DD-AA8F-45C6-9386-AEDC03E0C1AE}" dt="2022-08-09T20:22:14.467" v="5661" actId="1076"/>
        <pc:sldMkLst>
          <pc:docMk/>
          <pc:sldMk cId="3263586432" sldId="302"/>
        </pc:sldMkLst>
        <pc:spChg chg="del">
          <ac:chgData name="Heath Murphy" userId="da023384bb3838df" providerId="LiveId" clId="{2C2DF8DD-AA8F-45C6-9386-AEDC03E0C1AE}" dt="2022-08-08T20:38:56.530" v="3834" actId="700"/>
          <ac:spMkLst>
            <pc:docMk/>
            <pc:sldMk cId="3263586432" sldId="302"/>
            <ac:spMk id="2" creationId="{2F8A527C-B212-9F3E-85CC-A5E97C35121D}"/>
          </ac:spMkLst>
        </pc:spChg>
        <pc:spChg chg="del">
          <ac:chgData name="Heath Murphy" userId="da023384bb3838df" providerId="LiveId" clId="{2C2DF8DD-AA8F-45C6-9386-AEDC03E0C1AE}" dt="2022-08-08T20:38:56.530" v="3834" actId="700"/>
          <ac:spMkLst>
            <pc:docMk/>
            <pc:sldMk cId="3263586432" sldId="302"/>
            <ac:spMk id="3" creationId="{BD003B76-0FD0-5FE6-F3D2-02CA49E5C69A}"/>
          </ac:spMkLst>
        </pc:spChg>
        <pc:spChg chg="del">
          <ac:chgData name="Heath Murphy" userId="da023384bb3838df" providerId="LiveId" clId="{2C2DF8DD-AA8F-45C6-9386-AEDC03E0C1AE}" dt="2022-08-08T20:38:51.712" v="3832" actId="478"/>
          <ac:spMkLst>
            <pc:docMk/>
            <pc:sldMk cId="3263586432" sldId="302"/>
            <ac:spMk id="4" creationId="{A6889DE9-6467-21EF-BF47-BC2E0623E0F9}"/>
          </ac:spMkLst>
        </pc:spChg>
        <pc:spChg chg="del">
          <ac:chgData name="Heath Murphy" userId="da023384bb3838df" providerId="LiveId" clId="{2C2DF8DD-AA8F-45C6-9386-AEDC03E0C1AE}" dt="2022-08-08T20:38:52.359" v="3833" actId="478"/>
          <ac:spMkLst>
            <pc:docMk/>
            <pc:sldMk cId="3263586432" sldId="302"/>
            <ac:spMk id="5" creationId="{69DCAF28-E83B-6F44-97F3-433B68DC60BD}"/>
          </ac:spMkLst>
        </pc:spChg>
        <pc:spChg chg="mod ord">
          <ac:chgData name="Heath Murphy" userId="da023384bb3838df" providerId="LiveId" clId="{2C2DF8DD-AA8F-45C6-9386-AEDC03E0C1AE}" dt="2022-08-08T20:42:42.571" v="3865"/>
          <ac:spMkLst>
            <pc:docMk/>
            <pc:sldMk cId="3263586432" sldId="302"/>
            <ac:spMk id="6" creationId="{46643BE9-7EED-AB2A-FE51-FE8BF2E1B66A}"/>
          </ac:spMkLst>
        </pc:spChg>
        <pc:spChg chg="mod ord">
          <ac:chgData name="Heath Murphy" userId="da023384bb3838df" providerId="LiveId" clId="{2C2DF8DD-AA8F-45C6-9386-AEDC03E0C1AE}" dt="2022-08-08T20:38:56.530" v="3834" actId="700"/>
          <ac:spMkLst>
            <pc:docMk/>
            <pc:sldMk cId="3263586432" sldId="302"/>
            <ac:spMk id="7" creationId="{78629B64-6FD0-5E55-F4DE-1C8B840FBFF6}"/>
          </ac:spMkLst>
        </pc:spChg>
        <pc:spChg chg="add mod">
          <ac:chgData name="Heath Murphy" userId="da023384bb3838df" providerId="LiveId" clId="{2C2DF8DD-AA8F-45C6-9386-AEDC03E0C1AE}" dt="2022-08-08T20:42:28.542" v="3863" actId="207"/>
          <ac:spMkLst>
            <pc:docMk/>
            <pc:sldMk cId="3263586432" sldId="302"/>
            <ac:spMk id="12" creationId="{09411335-460E-2C7B-4CA3-87A7D68E9EFB}"/>
          </ac:spMkLst>
        </pc:spChg>
        <pc:spChg chg="add mod">
          <ac:chgData name="Heath Murphy" userId="da023384bb3838df" providerId="LiveId" clId="{2C2DF8DD-AA8F-45C6-9386-AEDC03E0C1AE}" dt="2022-08-09T20:22:03.195" v="5646" actId="1076"/>
          <ac:spMkLst>
            <pc:docMk/>
            <pc:sldMk cId="3263586432" sldId="302"/>
            <ac:spMk id="13" creationId="{2A02439C-C1FE-3512-29AA-E70F1F69D524}"/>
          </ac:spMkLst>
        </pc:spChg>
        <pc:spChg chg="add mod">
          <ac:chgData name="Heath Murphy" userId="da023384bb3838df" providerId="LiveId" clId="{2C2DF8DD-AA8F-45C6-9386-AEDC03E0C1AE}" dt="2022-08-09T20:22:14.467" v="5661" actId="1076"/>
          <ac:spMkLst>
            <pc:docMk/>
            <pc:sldMk cId="3263586432" sldId="302"/>
            <ac:spMk id="14" creationId="{30230685-D4E5-E5CF-36B6-B77F0078F8D0}"/>
          </ac:spMkLst>
        </pc:spChg>
        <pc:picChg chg="add mod">
          <ac:chgData name="Heath Murphy" userId="da023384bb3838df" providerId="LiveId" clId="{2C2DF8DD-AA8F-45C6-9386-AEDC03E0C1AE}" dt="2022-08-08T20:41:50.248" v="3842" actId="1076"/>
          <ac:picMkLst>
            <pc:docMk/>
            <pc:sldMk cId="3263586432" sldId="302"/>
            <ac:picMk id="9" creationId="{836B88E2-96EB-4E2C-F670-E67D4D2BB1A0}"/>
          </ac:picMkLst>
        </pc:picChg>
        <pc:picChg chg="add mod">
          <ac:chgData name="Heath Murphy" userId="da023384bb3838df" providerId="LiveId" clId="{2C2DF8DD-AA8F-45C6-9386-AEDC03E0C1AE}" dt="2022-08-08T20:41:51.733" v="3843" actId="1076"/>
          <ac:picMkLst>
            <pc:docMk/>
            <pc:sldMk cId="3263586432" sldId="302"/>
            <ac:picMk id="9218" creationId="{1FD93B3B-C869-8CF7-6606-CD825406A765}"/>
          </ac:picMkLst>
        </pc:picChg>
      </pc:sldChg>
      <pc:sldChg chg="addSp delSp modSp add mod setBg">
        <pc:chgData name="Heath Murphy" userId="da023384bb3838df" providerId="LiveId" clId="{2C2DF8DD-AA8F-45C6-9386-AEDC03E0C1AE}" dt="2022-08-14T14:15:53.447" v="7351"/>
        <pc:sldMkLst>
          <pc:docMk/>
          <pc:sldMk cId="2759491263" sldId="303"/>
        </pc:sldMkLst>
        <pc:spChg chg="add mod">
          <ac:chgData name="Heath Murphy" userId="da023384bb3838df" providerId="LiveId" clId="{2C2DF8DD-AA8F-45C6-9386-AEDC03E0C1AE}" dt="2022-08-14T14:15:53.447" v="7351"/>
          <ac:spMkLst>
            <pc:docMk/>
            <pc:sldMk cId="2759491263" sldId="303"/>
            <ac:spMk id="4" creationId="{0005D198-9C82-83CA-DBBD-9A66348DCF7D}"/>
          </ac:spMkLst>
        </pc:spChg>
        <pc:spChg chg="mod">
          <ac:chgData name="Heath Murphy" userId="da023384bb3838df" providerId="LiveId" clId="{2C2DF8DD-AA8F-45C6-9386-AEDC03E0C1AE}" dt="2022-08-08T20:45:26.366" v="3905" actId="20577"/>
          <ac:spMkLst>
            <pc:docMk/>
            <pc:sldMk cId="2759491263" sldId="303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0:46:38.382" v="3944" actId="207"/>
          <ac:spMkLst>
            <pc:docMk/>
            <pc:sldMk cId="2759491263" sldId="303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2:21.101" v="5663" actId="1076"/>
          <ac:spMkLst>
            <pc:docMk/>
            <pc:sldMk cId="2759491263" sldId="303"/>
            <ac:spMk id="11" creationId="{7B6D1934-A48C-A637-AF63-DDB3B6B59788}"/>
          </ac:spMkLst>
        </pc:spChg>
        <pc:picChg chg="del">
          <ac:chgData name="Heath Murphy" userId="da023384bb3838df" providerId="LiveId" clId="{2C2DF8DD-AA8F-45C6-9386-AEDC03E0C1AE}" dt="2022-08-08T20:46:11.669" v="3941" actId="478"/>
          <ac:picMkLst>
            <pc:docMk/>
            <pc:sldMk cId="2759491263" sldId="303"/>
            <ac:picMk id="7" creationId="{E97B2C71-23AC-2C83-556B-79B1B484C6F2}"/>
          </ac:picMkLst>
        </pc:picChg>
        <pc:picChg chg="add mod">
          <ac:chgData name="Heath Murphy" userId="da023384bb3838df" providerId="LiveId" clId="{2C2DF8DD-AA8F-45C6-9386-AEDC03E0C1AE}" dt="2022-08-08T20:46:14.380" v="3942" actId="1076"/>
          <ac:picMkLst>
            <pc:docMk/>
            <pc:sldMk cId="2759491263" sldId="303"/>
            <ac:picMk id="8" creationId="{A8681327-F85D-0121-76E4-B9081982C1D6}"/>
          </ac:picMkLst>
        </pc:picChg>
        <pc:picChg chg="del">
          <ac:chgData name="Heath Murphy" userId="da023384bb3838df" providerId="LiveId" clId="{2C2DF8DD-AA8F-45C6-9386-AEDC03E0C1AE}" dt="2022-08-08T20:45:40.013" v="3933" actId="478"/>
          <ac:picMkLst>
            <pc:docMk/>
            <pc:sldMk cId="2759491263" sldId="303"/>
            <ac:picMk id="7170" creationId="{C0D94E13-084A-0820-B3EE-E98F0692E88D}"/>
          </ac:picMkLst>
        </pc:picChg>
        <pc:picChg chg="add mod">
          <ac:chgData name="Heath Murphy" userId="da023384bb3838df" providerId="LiveId" clId="{2C2DF8DD-AA8F-45C6-9386-AEDC03E0C1AE}" dt="2022-08-08T20:49:02.129" v="3949" actId="1076"/>
          <ac:picMkLst>
            <pc:docMk/>
            <pc:sldMk cId="2759491263" sldId="303"/>
            <ac:picMk id="10242" creationId="{AE18420A-05CA-1758-1ECB-68BC508D531E}"/>
          </ac:picMkLst>
        </pc:picChg>
      </pc:sldChg>
      <pc:sldChg chg="modSp add mod setBg">
        <pc:chgData name="Heath Murphy" userId="da023384bb3838df" providerId="LiveId" clId="{2C2DF8DD-AA8F-45C6-9386-AEDC03E0C1AE}" dt="2022-08-08T20:52:50.732" v="4103" actId="20577"/>
        <pc:sldMkLst>
          <pc:docMk/>
          <pc:sldMk cId="1365500179" sldId="304"/>
        </pc:sldMkLst>
        <pc:spChg chg="mod">
          <ac:chgData name="Heath Murphy" userId="da023384bb3838df" providerId="LiveId" clId="{2C2DF8DD-AA8F-45C6-9386-AEDC03E0C1AE}" dt="2022-08-08T20:52:50.732" v="4103" actId="20577"/>
          <ac:spMkLst>
            <pc:docMk/>
            <pc:sldMk cId="1365500179" sldId="304"/>
            <ac:spMk id="10" creationId="{39D7E48D-B067-D701-1CD9-EE49624AA657}"/>
          </ac:spMkLst>
        </pc:spChg>
      </pc:sldChg>
      <pc:sldChg chg="addSp delSp modSp new mod modClrScheme chgLayout">
        <pc:chgData name="Heath Murphy" userId="da023384bb3838df" providerId="LiveId" clId="{2C2DF8DD-AA8F-45C6-9386-AEDC03E0C1AE}" dt="2022-08-09T20:58:00.607" v="6903"/>
        <pc:sldMkLst>
          <pc:docMk/>
          <pc:sldMk cId="2309215178" sldId="305"/>
        </pc:sldMkLst>
        <pc:spChg chg="del">
          <ac:chgData name="Heath Murphy" userId="da023384bb3838df" providerId="LiveId" clId="{2C2DF8DD-AA8F-45C6-9386-AEDC03E0C1AE}" dt="2022-08-08T20:54:50.826" v="4105" actId="700"/>
          <ac:spMkLst>
            <pc:docMk/>
            <pc:sldMk cId="2309215178" sldId="305"/>
            <ac:spMk id="2" creationId="{E98671AF-E419-A6CF-3F4E-37AFA67D43EB}"/>
          </ac:spMkLst>
        </pc:spChg>
        <pc:spChg chg="mod ord">
          <ac:chgData name="Heath Murphy" userId="da023384bb3838df" providerId="LiveId" clId="{2C2DF8DD-AA8F-45C6-9386-AEDC03E0C1AE}" dt="2022-08-09T20:58:00.607" v="6903"/>
          <ac:spMkLst>
            <pc:docMk/>
            <pc:sldMk cId="2309215178" sldId="305"/>
            <ac:spMk id="3" creationId="{F9F316BD-880C-C831-3F1B-9CCA192C6185}"/>
          </ac:spMkLst>
        </pc:spChg>
        <pc:spChg chg="mod ord">
          <ac:chgData name="Heath Murphy" userId="da023384bb3838df" providerId="LiveId" clId="{2C2DF8DD-AA8F-45C6-9386-AEDC03E0C1AE}" dt="2022-08-08T20:54:50.826" v="4105" actId="700"/>
          <ac:spMkLst>
            <pc:docMk/>
            <pc:sldMk cId="2309215178" sldId="305"/>
            <ac:spMk id="4" creationId="{88188898-D3AD-7677-576D-18385BEB66CF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6" creationId="{324FBB3B-44EB-87E5-A7B3-1F0F3BD83F17}"/>
          </ac:spMkLst>
        </pc:spChg>
        <pc:spChg chg="mod">
          <ac:chgData name="Heath Murphy" userId="da023384bb3838df" providerId="LiveId" clId="{2C2DF8DD-AA8F-45C6-9386-AEDC03E0C1AE}" dt="2022-08-08T20:56:00.715" v="4219" actId="20577"/>
          <ac:spMkLst>
            <pc:docMk/>
            <pc:sldMk cId="2309215178" sldId="305"/>
            <ac:spMk id="8" creationId="{2C46AFB0-13D5-0ECB-56B7-FA2314741FB1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9" creationId="{CF08FDC5-114D-B3D7-E3E4-91435DC6C934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11" creationId="{2E42C08D-6FD7-7872-BDC6-A738B6770718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13" creationId="{9C88F14C-FF35-0605-116C-7D48311A63B5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14" creationId="{BB04E9A8-C18C-CF41-6B46-66F23C4893F0}"/>
          </ac:spMkLst>
        </pc:spChg>
        <pc:spChg chg="mod">
          <ac:chgData name="Heath Murphy" userId="da023384bb3838df" providerId="LiveId" clId="{2C2DF8DD-AA8F-45C6-9386-AEDC03E0C1AE}" dt="2022-08-08T20:54:55.528" v="4106"/>
          <ac:spMkLst>
            <pc:docMk/>
            <pc:sldMk cId="2309215178" sldId="305"/>
            <ac:spMk id="15" creationId="{27C0425F-5772-D91A-52BB-5EAFB01660E9}"/>
          </ac:spMkLst>
        </pc:spChg>
        <pc:spChg chg="mod">
          <ac:chgData name="Heath Murphy" userId="da023384bb3838df" providerId="LiveId" clId="{2C2DF8DD-AA8F-45C6-9386-AEDC03E0C1AE}" dt="2022-08-08T21:03:27.548" v="4920" actId="113"/>
          <ac:spMkLst>
            <pc:docMk/>
            <pc:sldMk cId="2309215178" sldId="305"/>
            <ac:spMk id="18" creationId="{2F03E5C8-30B3-6140-4C6A-96E542251162}"/>
          </ac:spMkLst>
        </pc:spChg>
        <pc:spChg chg="mod">
          <ac:chgData name="Heath Murphy" userId="da023384bb3838df" providerId="LiveId" clId="{2C2DF8DD-AA8F-45C6-9386-AEDC03E0C1AE}" dt="2022-08-08T20:58:55.638" v="4327" actId="113"/>
          <ac:spMkLst>
            <pc:docMk/>
            <pc:sldMk cId="2309215178" sldId="305"/>
            <ac:spMk id="19" creationId="{AB94804A-C5EC-9C53-EFB9-A2F710F910AE}"/>
          </ac:spMkLst>
        </pc:spChg>
        <pc:spChg chg="mod">
          <ac:chgData name="Heath Murphy" userId="da023384bb3838df" providerId="LiveId" clId="{2C2DF8DD-AA8F-45C6-9386-AEDC03E0C1AE}" dt="2022-08-08T21:01:48.777" v="4701" actId="20577"/>
          <ac:spMkLst>
            <pc:docMk/>
            <pc:sldMk cId="2309215178" sldId="305"/>
            <ac:spMk id="20" creationId="{B5A2DDB0-C254-BB4F-A543-0D292D2EFF45}"/>
          </ac:spMkLst>
        </pc:spChg>
        <pc:spChg chg="mod">
          <ac:chgData name="Heath Murphy" userId="da023384bb3838df" providerId="LiveId" clId="{2C2DF8DD-AA8F-45C6-9386-AEDC03E0C1AE}" dt="2022-08-08T21:02:38.249" v="4800" actId="20577"/>
          <ac:spMkLst>
            <pc:docMk/>
            <pc:sldMk cId="2309215178" sldId="305"/>
            <ac:spMk id="21" creationId="{C318B28A-AA7E-D2E0-05BC-7C2FF748BD41}"/>
          </ac:spMkLst>
        </pc:spChg>
        <pc:spChg chg="mod">
          <ac:chgData name="Heath Murphy" userId="da023384bb3838df" providerId="LiveId" clId="{2C2DF8DD-AA8F-45C6-9386-AEDC03E0C1AE}" dt="2022-08-08T21:00:16.840" v="4512" actId="113"/>
          <ac:spMkLst>
            <pc:docMk/>
            <pc:sldMk cId="2309215178" sldId="305"/>
            <ac:spMk id="22" creationId="{FFD6B68C-533C-B55F-DF21-5E83C426BF1E}"/>
          </ac:spMkLst>
        </pc:spChg>
        <pc:spChg chg="add mod">
          <ac:chgData name="Heath Murphy" userId="da023384bb3838df" providerId="LiveId" clId="{2C2DF8DD-AA8F-45C6-9386-AEDC03E0C1AE}" dt="2022-08-08T21:04:05.743" v="4961" actId="1076"/>
          <ac:spMkLst>
            <pc:docMk/>
            <pc:sldMk cId="2309215178" sldId="305"/>
            <ac:spMk id="25" creationId="{19CE30EA-D862-2303-1111-F7C6C4BA7BF5}"/>
          </ac:spMkLst>
        </pc:spChg>
        <pc:grpChg chg="add mod">
          <ac:chgData name="Heath Murphy" userId="da023384bb3838df" providerId="LiveId" clId="{2C2DF8DD-AA8F-45C6-9386-AEDC03E0C1AE}" dt="2022-08-08T21:03:45.617" v="4921" actId="1076"/>
          <ac:grpSpMkLst>
            <pc:docMk/>
            <pc:sldMk cId="2309215178" sldId="305"/>
            <ac:grpSpMk id="5" creationId="{7786DCD2-5D13-5444-E7E9-AEE15EC4D89F}"/>
          </ac:grpSpMkLst>
        </pc:grpChg>
        <pc:grpChg chg="mod">
          <ac:chgData name="Heath Murphy" userId="da023384bb3838df" providerId="LiveId" clId="{2C2DF8DD-AA8F-45C6-9386-AEDC03E0C1AE}" dt="2022-08-08T20:54:55.528" v="4106"/>
          <ac:grpSpMkLst>
            <pc:docMk/>
            <pc:sldMk cId="2309215178" sldId="305"/>
            <ac:grpSpMk id="12" creationId="{7F6ED8DA-4C41-A9A8-0E36-845D055739F7}"/>
          </ac:grpSpMkLst>
        </pc:grp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7" creationId="{79396B85-A29D-6721-9414-1DB35D649512}"/>
          </ac:cxnSpMkLst>
        </pc:cxn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10" creationId="{1C08E448-52BE-F02C-73A3-1238BFDB0BBD}"/>
          </ac:cxnSpMkLst>
        </pc:cxn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16" creationId="{6ED5DDBD-806B-D280-AB61-E4F48FAF07B8}"/>
          </ac:cxnSpMkLst>
        </pc:cxn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17" creationId="{5B81E9A0-3AB4-3320-ABEA-C2ABEC8F10D3}"/>
          </ac:cxnSpMkLst>
        </pc:cxn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23" creationId="{95F4FA50-280F-B73C-E9B9-85C05A7904DD}"/>
          </ac:cxnSpMkLst>
        </pc:cxnChg>
        <pc:cxnChg chg="mod">
          <ac:chgData name="Heath Murphy" userId="da023384bb3838df" providerId="LiveId" clId="{2C2DF8DD-AA8F-45C6-9386-AEDC03E0C1AE}" dt="2022-08-08T20:54:55.528" v="4106"/>
          <ac:cxnSpMkLst>
            <pc:docMk/>
            <pc:sldMk cId="2309215178" sldId="305"/>
            <ac:cxnSpMk id="24" creationId="{8AD37FFA-692B-91AE-168D-6508B243018D}"/>
          </ac:cxnSpMkLst>
        </pc:cxnChg>
      </pc:sldChg>
      <pc:sldChg chg="addSp delSp modSp add mod setBg">
        <pc:chgData name="Heath Murphy" userId="da023384bb3838df" providerId="LiveId" clId="{2C2DF8DD-AA8F-45C6-9386-AEDC03E0C1AE}" dt="2022-08-14T14:15:59.013" v="7354" actId="20577"/>
        <pc:sldMkLst>
          <pc:docMk/>
          <pc:sldMk cId="3512889397" sldId="306"/>
        </pc:sldMkLst>
        <pc:spChg chg="add mod">
          <ac:chgData name="Heath Murphy" userId="da023384bb3838df" providerId="LiveId" clId="{2C2DF8DD-AA8F-45C6-9386-AEDC03E0C1AE}" dt="2022-08-14T14:15:59.013" v="7354" actId="20577"/>
          <ac:spMkLst>
            <pc:docMk/>
            <pc:sldMk cId="3512889397" sldId="306"/>
            <ac:spMk id="4" creationId="{EF832927-988F-6FFD-17C0-CAB12870D03D}"/>
          </ac:spMkLst>
        </pc:spChg>
        <pc:spChg chg="mod">
          <ac:chgData name="Heath Murphy" userId="da023384bb3838df" providerId="LiveId" clId="{2C2DF8DD-AA8F-45C6-9386-AEDC03E0C1AE}" dt="2022-08-08T21:05:52.473" v="4979" actId="20577"/>
          <ac:spMkLst>
            <pc:docMk/>
            <pc:sldMk cId="3512889397" sldId="306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06:07.607" v="4983" actId="27636"/>
          <ac:spMkLst>
            <pc:docMk/>
            <pc:sldMk cId="3512889397" sldId="306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2:38.344" v="5667" actId="1076"/>
          <ac:spMkLst>
            <pc:docMk/>
            <pc:sldMk cId="3512889397" sldId="306"/>
            <ac:spMk id="11" creationId="{84D84A32-3312-8ABA-6B5D-A7B0F10A3A1C}"/>
          </ac:spMkLst>
        </pc:spChg>
        <pc:picChg chg="add mod">
          <ac:chgData name="Heath Murphy" userId="da023384bb3838df" providerId="LiveId" clId="{2C2DF8DD-AA8F-45C6-9386-AEDC03E0C1AE}" dt="2022-08-08T21:05:30.743" v="4975" actId="1076"/>
          <ac:picMkLst>
            <pc:docMk/>
            <pc:sldMk cId="3512889397" sldId="306"/>
            <ac:picMk id="7" creationId="{9C66A656-3ED6-673E-90DC-435D77411BCD}"/>
          </ac:picMkLst>
        </pc:picChg>
        <pc:picChg chg="del">
          <ac:chgData name="Heath Murphy" userId="da023384bb3838df" providerId="LiveId" clId="{2C2DF8DD-AA8F-45C6-9386-AEDC03E0C1AE}" dt="2022-08-08T21:05:27" v="4974" actId="478"/>
          <ac:picMkLst>
            <pc:docMk/>
            <pc:sldMk cId="3512889397" sldId="306"/>
            <ac:picMk id="8" creationId="{A8681327-F85D-0121-76E4-B9081982C1D6}"/>
          </ac:picMkLst>
        </pc:picChg>
        <pc:picChg chg="del">
          <ac:chgData name="Heath Murphy" userId="da023384bb3838df" providerId="LiveId" clId="{2C2DF8DD-AA8F-45C6-9386-AEDC03E0C1AE}" dt="2022-08-08T21:04:53.353" v="4965" actId="478"/>
          <ac:picMkLst>
            <pc:docMk/>
            <pc:sldMk cId="3512889397" sldId="306"/>
            <ac:picMk id="10242" creationId="{AE18420A-05CA-1758-1ECB-68BC508D531E}"/>
          </ac:picMkLst>
        </pc:picChg>
        <pc:picChg chg="add mod">
          <ac:chgData name="Heath Murphy" userId="da023384bb3838df" providerId="LiveId" clId="{2C2DF8DD-AA8F-45C6-9386-AEDC03E0C1AE}" dt="2022-08-09T20:22:35.678" v="5666" actId="1076"/>
          <ac:picMkLst>
            <pc:docMk/>
            <pc:sldMk cId="3512889397" sldId="306"/>
            <ac:picMk id="11266" creationId="{7F4B5A9B-4B0E-B87F-D07F-E5EC30F220E1}"/>
          </ac:picMkLst>
        </pc:picChg>
      </pc:sldChg>
      <pc:sldChg chg="modSp add mod setBg">
        <pc:chgData name="Heath Murphy" userId="da023384bb3838df" providerId="LiveId" clId="{2C2DF8DD-AA8F-45C6-9386-AEDC03E0C1AE}" dt="2022-08-08T21:07:00.352" v="4999" actId="1076"/>
        <pc:sldMkLst>
          <pc:docMk/>
          <pc:sldMk cId="723105389" sldId="307"/>
        </pc:sldMkLst>
        <pc:spChg chg="mod">
          <ac:chgData name="Heath Murphy" userId="da023384bb3838df" providerId="LiveId" clId="{2C2DF8DD-AA8F-45C6-9386-AEDC03E0C1AE}" dt="2022-08-08T21:07:00.352" v="4999" actId="1076"/>
          <ac:spMkLst>
            <pc:docMk/>
            <pc:sldMk cId="723105389" sldId="307"/>
            <ac:spMk id="10" creationId="{39D7E48D-B067-D701-1CD9-EE49624AA657}"/>
          </ac:spMkLst>
        </pc:spChg>
      </pc:sldChg>
      <pc:sldChg chg="add">
        <pc:chgData name="Heath Murphy" userId="da023384bb3838df" providerId="LiveId" clId="{2C2DF8DD-AA8F-45C6-9386-AEDC03E0C1AE}" dt="2022-08-08T21:07:14.611" v="5000"/>
        <pc:sldMkLst>
          <pc:docMk/>
          <pc:sldMk cId="240519671" sldId="308"/>
        </pc:sldMkLst>
      </pc:sldChg>
      <pc:sldChg chg="addSp delSp modSp add mod setBg">
        <pc:chgData name="Heath Murphy" userId="da023384bb3838df" providerId="LiveId" clId="{2C2DF8DD-AA8F-45C6-9386-AEDC03E0C1AE}" dt="2022-08-14T14:16:06.188" v="7357" actId="20577"/>
        <pc:sldMkLst>
          <pc:docMk/>
          <pc:sldMk cId="3170979842" sldId="309"/>
        </pc:sldMkLst>
        <pc:spChg chg="add mod">
          <ac:chgData name="Heath Murphy" userId="da023384bb3838df" providerId="LiveId" clId="{2C2DF8DD-AA8F-45C6-9386-AEDC03E0C1AE}" dt="2022-08-14T14:16:06.188" v="7357" actId="20577"/>
          <ac:spMkLst>
            <pc:docMk/>
            <pc:sldMk cId="3170979842" sldId="309"/>
            <ac:spMk id="4" creationId="{F3A09470-109C-BE86-2AFD-4F73F9BBFE6E}"/>
          </ac:spMkLst>
        </pc:spChg>
        <pc:spChg chg="mod">
          <ac:chgData name="Heath Murphy" userId="da023384bb3838df" providerId="LiveId" clId="{2C2DF8DD-AA8F-45C6-9386-AEDC03E0C1AE}" dt="2022-08-08T21:09:00.992" v="5018"/>
          <ac:spMkLst>
            <pc:docMk/>
            <pc:sldMk cId="3170979842" sldId="309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09:39.272" v="5038" actId="20577"/>
          <ac:spMkLst>
            <pc:docMk/>
            <pc:sldMk cId="3170979842" sldId="309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09T20:22:50.706" v="5669" actId="1076"/>
          <ac:spMkLst>
            <pc:docMk/>
            <pc:sldMk cId="3170979842" sldId="309"/>
            <ac:spMk id="11" creationId="{A16A432E-B25F-CA84-74A2-CCE59199C1FA}"/>
          </ac:spMkLst>
        </pc:spChg>
        <pc:picChg chg="del">
          <ac:chgData name="Heath Murphy" userId="da023384bb3838df" providerId="LiveId" clId="{2C2DF8DD-AA8F-45C6-9386-AEDC03E0C1AE}" dt="2022-08-08T21:08:08.575" v="5010" actId="478"/>
          <ac:picMkLst>
            <pc:docMk/>
            <pc:sldMk cId="3170979842" sldId="309"/>
            <ac:picMk id="7" creationId="{9C66A656-3ED6-673E-90DC-435D77411BCD}"/>
          </ac:picMkLst>
        </pc:picChg>
        <pc:picChg chg="add mod">
          <ac:chgData name="Heath Murphy" userId="da023384bb3838df" providerId="LiveId" clId="{2C2DF8DD-AA8F-45C6-9386-AEDC03E0C1AE}" dt="2022-08-08T21:08:11.859" v="5011" actId="1076"/>
          <ac:picMkLst>
            <pc:docMk/>
            <pc:sldMk cId="3170979842" sldId="309"/>
            <ac:picMk id="8" creationId="{7D0AFAD0-C0CC-55E8-7FC1-7BD9B77749E7}"/>
          </ac:picMkLst>
        </pc:picChg>
        <pc:picChg chg="del">
          <ac:chgData name="Heath Murphy" userId="da023384bb3838df" providerId="LiveId" clId="{2C2DF8DD-AA8F-45C6-9386-AEDC03E0C1AE}" dt="2022-08-08T21:07:38.183" v="5003" actId="478"/>
          <ac:picMkLst>
            <pc:docMk/>
            <pc:sldMk cId="3170979842" sldId="309"/>
            <ac:picMk id="11266" creationId="{7F4B5A9B-4B0E-B87F-D07F-E5EC30F220E1}"/>
          </ac:picMkLst>
        </pc:picChg>
        <pc:picChg chg="add mod">
          <ac:chgData name="Heath Murphy" userId="da023384bb3838df" providerId="LiveId" clId="{2C2DF8DD-AA8F-45C6-9386-AEDC03E0C1AE}" dt="2022-08-08T21:08:27.034" v="5013" actId="1076"/>
          <ac:picMkLst>
            <pc:docMk/>
            <pc:sldMk cId="3170979842" sldId="309"/>
            <ac:picMk id="13314" creationId="{12A7470E-0B4E-797B-5EAF-C34D894AFDDE}"/>
          </ac:picMkLst>
        </pc:picChg>
      </pc:sldChg>
      <pc:sldChg chg="modSp add mod setBg">
        <pc:chgData name="Heath Murphy" userId="da023384bb3838df" providerId="LiveId" clId="{2C2DF8DD-AA8F-45C6-9386-AEDC03E0C1AE}" dt="2022-08-08T21:10:27.744" v="5096" actId="20577"/>
        <pc:sldMkLst>
          <pc:docMk/>
          <pc:sldMk cId="1938516616" sldId="310"/>
        </pc:sldMkLst>
        <pc:spChg chg="mod">
          <ac:chgData name="Heath Murphy" userId="da023384bb3838df" providerId="LiveId" clId="{2C2DF8DD-AA8F-45C6-9386-AEDC03E0C1AE}" dt="2022-08-08T21:10:27.744" v="5096" actId="20577"/>
          <ac:spMkLst>
            <pc:docMk/>
            <pc:sldMk cId="1938516616" sldId="310"/>
            <ac:spMk id="10" creationId="{39D7E48D-B067-D701-1CD9-EE49624AA657}"/>
          </ac:spMkLst>
        </pc:spChg>
      </pc:sldChg>
      <pc:sldChg chg="addSp modSp add mod ord">
        <pc:chgData name="Heath Murphy" userId="da023384bb3838df" providerId="LiveId" clId="{2C2DF8DD-AA8F-45C6-9386-AEDC03E0C1AE}" dt="2022-08-14T14:09:32.287" v="7319" actId="14100"/>
        <pc:sldMkLst>
          <pc:docMk/>
          <pc:sldMk cId="3432144881" sldId="311"/>
        </pc:sldMkLst>
        <pc:spChg chg="mod">
          <ac:chgData name="Heath Murphy" userId="da023384bb3838df" providerId="LiveId" clId="{2C2DF8DD-AA8F-45C6-9386-AEDC03E0C1AE}" dt="2022-08-14T14:09:32.287" v="7319" actId="14100"/>
          <ac:spMkLst>
            <pc:docMk/>
            <pc:sldMk cId="3432144881" sldId="311"/>
            <ac:spMk id="10" creationId="{A33BF7FB-D8CD-407F-93E1-C144B2B67236}"/>
          </ac:spMkLst>
        </pc:spChg>
        <pc:spChg chg="mod">
          <ac:chgData name="Heath Murphy" userId="da023384bb3838df" providerId="LiveId" clId="{2C2DF8DD-AA8F-45C6-9386-AEDC03E0C1AE}" dt="2022-08-14T14:07:18.367" v="7154" actId="20577"/>
          <ac:spMkLst>
            <pc:docMk/>
            <pc:sldMk cId="3432144881" sldId="311"/>
            <ac:spMk id="16" creationId="{7550D87D-E964-4D96-BDF5-538EDB7A8B4A}"/>
          </ac:spMkLst>
        </pc:spChg>
        <pc:picChg chg="add mod">
          <ac:chgData name="Heath Murphy" userId="da023384bb3838df" providerId="LiveId" clId="{2C2DF8DD-AA8F-45C6-9386-AEDC03E0C1AE}" dt="2022-08-14T14:09:20.535" v="7318" actId="1076"/>
          <ac:picMkLst>
            <pc:docMk/>
            <pc:sldMk cId="3432144881" sldId="311"/>
            <ac:picMk id="1026" creationId="{F01EDD31-E4F0-EBE4-A35A-042D6A34FA3C}"/>
          </ac:picMkLst>
        </pc:picChg>
      </pc:sldChg>
      <pc:sldChg chg="add">
        <pc:chgData name="Heath Murphy" userId="da023384bb3838df" providerId="LiveId" clId="{2C2DF8DD-AA8F-45C6-9386-AEDC03E0C1AE}" dt="2022-08-08T21:12:56.791" v="5102"/>
        <pc:sldMkLst>
          <pc:docMk/>
          <pc:sldMk cId="470224321" sldId="312"/>
        </pc:sldMkLst>
      </pc:sldChg>
      <pc:sldChg chg="addSp delSp modSp add mod setBg">
        <pc:chgData name="Heath Murphy" userId="da023384bb3838df" providerId="LiveId" clId="{2C2DF8DD-AA8F-45C6-9386-AEDC03E0C1AE}" dt="2022-08-14T14:16:21.067" v="7361"/>
        <pc:sldMkLst>
          <pc:docMk/>
          <pc:sldMk cId="3031823843" sldId="313"/>
        </pc:sldMkLst>
        <pc:spChg chg="mod">
          <ac:chgData name="Heath Murphy" userId="da023384bb3838df" providerId="LiveId" clId="{2C2DF8DD-AA8F-45C6-9386-AEDC03E0C1AE}" dt="2022-08-08T21:14:17.815" v="5119" actId="20577"/>
          <ac:spMkLst>
            <pc:docMk/>
            <pc:sldMk cId="3031823843" sldId="313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14:47.374" v="5178" actId="20577"/>
          <ac:spMkLst>
            <pc:docMk/>
            <pc:sldMk cId="3031823843" sldId="313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14T14:16:21.067" v="7361"/>
          <ac:spMkLst>
            <pc:docMk/>
            <pc:sldMk cId="3031823843" sldId="313"/>
            <ac:spMk id="8" creationId="{32765EE4-5405-B9BB-778C-C72D5359D698}"/>
          </ac:spMkLst>
        </pc:spChg>
        <pc:spChg chg="add mod">
          <ac:chgData name="Heath Murphy" userId="da023384bb3838df" providerId="LiveId" clId="{2C2DF8DD-AA8F-45C6-9386-AEDC03E0C1AE}" dt="2022-08-09T20:23:15.389" v="5673" actId="1076"/>
          <ac:spMkLst>
            <pc:docMk/>
            <pc:sldMk cId="3031823843" sldId="313"/>
            <ac:spMk id="11" creationId="{8A65C213-AB67-B41B-835E-7DB0383D500B}"/>
          </ac:spMkLst>
        </pc:spChg>
        <pc:picChg chg="add mod">
          <ac:chgData name="Heath Murphy" userId="da023384bb3838df" providerId="LiveId" clId="{2C2DF8DD-AA8F-45C6-9386-AEDC03E0C1AE}" dt="2022-08-08T21:13:59.137" v="5112" actId="1076"/>
          <ac:picMkLst>
            <pc:docMk/>
            <pc:sldMk cId="3031823843" sldId="313"/>
            <ac:picMk id="7" creationId="{42E1B2E8-C4D8-5213-BD8A-A996740EB83C}"/>
          </ac:picMkLst>
        </pc:picChg>
        <pc:picChg chg="del">
          <ac:chgData name="Heath Murphy" userId="da023384bb3838df" providerId="LiveId" clId="{2C2DF8DD-AA8F-45C6-9386-AEDC03E0C1AE}" dt="2022-08-08T21:13:54.158" v="5111" actId="478"/>
          <ac:picMkLst>
            <pc:docMk/>
            <pc:sldMk cId="3031823843" sldId="313"/>
            <ac:picMk id="8" creationId="{7D0AFAD0-C0CC-55E8-7FC1-7BD9B77749E7}"/>
          </ac:picMkLst>
        </pc:picChg>
        <pc:picChg chg="del">
          <ac:chgData name="Heath Murphy" userId="da023384bb3838df" providerId="LiveId" clId="{2C2DF8DD-AA8F-45C6-9386-AEDC03E0C1AE}" dt="2022-08-08T21:13:12.062" v="5105" actId="478"/>
          <ac:picMkLst>
            <pc:docMk/>
            <pc:sldMk cId="3031823843" sldId="313"/>
            <ac:picMk id="13314" creationId="{12A7470E-0B4E-797B-5EAF-C34D894AFDDE}"/>
          </ac:picMkLst>
        </pc:picChg>
        <pc:picChg chg="add mod">
          <ac:chgData name="Heath Murphy" userId="da023384bb3838df" providerId="LiveId" clId="{2C2DF8DD-AA8F-45C6-9386-AEDC03E0C1AE}" dt="2022-08-14T14:01:11.947" v="6909" actId="14100"/>
          <ac:picMkLst>
            <pc:docMk/>
            <pc:sldMk cId="3031823843" sldId="313"/>
            <ac:picMk id="14338" creationId="{32498F1A-CE14-243E-C881-1D3318020416}"/>
          </ac:picMkLst>
        </pc:picChg>
      </pc:sldChg>
      <pc:sldChg chg="modSp add mod setBg">
        <pc:chgData name="Heath Murphy" userId="da023384bb3838df" providerId="LiveId" clId="{2C2DF8DD-AA8F-45C6-9386-AEDC03E0C1AE}" dt="2022-08-08T21:17:55.941" v="5291" actId="1076"/>
        <pc:sldMkLst>
          <pc:docMk/>
          <pc:sldMk cId="394092786" sldId="314"/>
        </pc:sldMkLst>
        <pc:spChg chg="mod">
          <ac:chgData name="Heath Murphy" userId="da023384bb3838df" providerId="LiveId" clId="{2C2DF8DD-AA8F-45C6-9386-AEDC03E0C1AE}" dt="2022-08-08T21:17:55.941" v="5291" actId="1076"/>
          <ac:spMkLst>
            <pc:docMk/>
            <pc:sldMk cId="394092786" sldId="314"/>
            <ac:spMk id="10" creationId="{39D7E48D-B067-D701-1CD9-EE49624AA657}"/>
          </ac:spMkLst>
        </pc:spChg>
      </pc:sldChg>
      <pc:sldChg chg="addSp delSp modSp add mod setBg">
        <pc:chgData name="Heath Murphy" userId="da023384bb3838df" providerId="LiveId" clId="{2C2DF8DD-AA8F-45C6-9386-AEDC03E0C1AE}" dt="2022-08-14T14:16:17.869" v="7360" actId="20577"/>
        <pc:sldMkLst>
          <pc:docMk/>
          <pc:sldMk cId="3803927884" sldId="315"/>
        </pc:sldMkLst>
        <pc:spChg chg="mod">
          <ac:chgData name="Heath Murphy" userId="da023384bb3838df" providerId="LiveId" clId="{2C2DF8DD-AA8F-45C6-9386-AEDC03E0C1AE}" dt="2022-08-08T21:19:56.550" v="5314" actId="20577"/>
          <ac:spMkLst>
            <pc:docMk/>
            <pc:sldMk cId="3803927884" sldId="315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20:13.801" v="5318" actId="27636"/>
          <ac:spMkLst>
            <pc:docMk/>
            <pc:sldMk cId="3803927884" sldId="315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14T14:16:17.869" v="7360" actId="20577"/>
          <ac:spMkLst>
            <pc:docMk/>
            <pc:sldMk cId="3803927884" sldId="315"/>
            <ac:spMk id="7" creationId="{BED4F8AF-E518-CD7A-2DC6-8ED337951FEF}"/>
          </ac:spMkLst>
        </pc:spChg>
        <pc:spChg chg="add mod">
          <ac:chgData name="Heath Murphy" userId="da023384bb3838df" providerId="LiveId" clId="{2C2DF8DD-AA8F-45C6-9386-AEDC03E0C1AE}" dt="2022-08-09T20:23:30.018" v="5675" actId="1076"/>
          <ac:spMkLst>
            <pc:docMk/>
            <pc:sldMk cId="3803927884" sldId="315"/>
            <ac:spMk id="11" creationId="{0B7E6386-F1B8-187E-A79C-964B60EC161C}"/>
          </ac:spMkLst>
        </pc:spChg>
        <pc:picChg chg="del">
          <ac:chgData name="Heath Murphy" userId="da023384bb3838df" providerId="LiveId" clId="{2C2DF8DD-AA8F-45C6-9386-AEDC03E0C1AE}" dt="2022-08-08T21:19:37.389" v="5309" actId="478"/>
          <ac:picMkLst>
            <pc:docMk/>
            <pc:sldMk cId="3803927884" sldId="315"/>
            <ac:picMk id="7" creationId="{42E1B2E8-C4D8-5213-BD8A-A996740EB83C}"/>
          </ac:picMkLst>
        </pc:picChg>
        <pc:picChg chg="add mod">
          <ac:chgData name="Heath Murphy" userId="da023384bb3838df" providerId="LiveId" clId="{2C2DF8DD-AA8F-45C6-9386-AEDC03E0C1AE}" dt="2022-08-08T21:19:40.886" v="5310" actId="1076"/>
          <ac:picMkLst>
            <pc:docMk/>
            <pc:sldMk cId="3803927884" sldId="315"/>
            <ac:picMk id="8" creationId="{D66D477D-4BC1-8550-A6BD-11E96F84C75B}"/>
          </ac:picMkLst>
        </pc:picChg>
        <pc:picChg chg="del">
          <ac:chgData name="Heath Murphy" userId="da023384bb3838df" providerId="LiveId" clId="{2C2DF8DD-AA8F-45C6-9386-AEDC03E0C1AE}" dt="2022-08-08T21:21:45.621" v="5338" actId="478"/>
          <ac:picMkLst>
            <pc:docMk/>
            <pc:sldMk cId="3803927884" sldId="315"/>
            <ac:picMk id="14338" creationId="{32498F1A-CE14-243E-C881-1D3318020416}"/>
          </ac:picMkLst>
        </pc:picChg>
        <pc:picChg chg="add mod">
          <ac:chgData name="Heath Murphy" userId="da023384bb3838df" providerId="LiveId" clId="{2C2DF8DD-AA8F-45C6-9386-AEDC03E0C1AE}" dt="2022-08-08T21:21:48.594" v="5340" actId="1076"/>
          <ac:picMkLst>
            <pc:docMk/>
            <pc:sldMk cId="3803927884" sldId="315"/>
            <ac:picMk id="15362" creationId="{FA5AE104-AF20-D84F-1905-F4693BAD2AB3}"/>
          </ac:picMkLst>
        </pc:picChg>
      </pc:sldChg>
      <pc:sldChg chg="modSp add mod setBg">
        <pc:chgData name="Heath Murphy" userId="da023384bb3838df" providerId="LiveId" clId="{2C2DF8DD-AA8F-45C6-9386-AEDC03E0C1AE}" dt="2022-08-08T21:21:56.049" v="5341" actId="1076"/>
        <pc:sldMkLst>
          <pc:docMk/>
          <pc:sldMk cId="3971167094" sldId="316"/>
        </pc:sldMkLst>
        <pc:spChg chg="mod">
          <ac:chgData name="Heath Murphy" userId="da023384bb3838df" providerId="LiveId" clId="{2C2DF8DD-AA8F-45C6-9386-AEDC03E0C1AE}" dt="2022-08-08T21:21:56.049" v="5341" actId="1076"/>
          <ac:spMkLst>
            <pc:docMk/>
            <pc:sldMk cId="3971167094" sldId="316"/>
            <ac:spMk id="10" creationId="{39D7E48D-B067-D701-1CD9-EE49624AA657}"/>
          </ac:spMkLst>
        </pc:spChg>
      </pc:sldChg>
      <pc:sldChg chg="modSp add mod">
        <pc:chgData name="Heath Murphy" userId="da023384bb3838df" providerId="LiveId" clId="{2C2DF8DD-AA8F-45C6-9386-AEDC03E0C1AE}" dt="2022-08-08T21:21:18.116" v="5337" actId="20577"/>
        <pc:sldMkLst>
          <pc:docMk/>
          <pc:sldMk cId="198883600" sldId="317"/>
        </pc:sldMkLst>
        <pc:spChg chg="mod">
          <ac:chgData name="Heath Murphy" userId="da023384bb3838df" providerId="LiveId" clId="{2C2DF8DD-AA8F-45C6-9386-AEDC03E0C1AE}" dt="2022-08-08T21:21:18.116" v="5337" actId="20577"/>
          <ac:spMkLst>
            <pc:docMk/>
            <pc:sldMk cId="198883600" sldId="317"/>
            <ac:spMk id="5" creationId="{A17062E2-44C5-E0FD-3832-B79D5CD89E9D}"/>
          </ac:spMkLst>
        </pc:spChg>
      </pc:sldChg>
      <pc:sldChg chg="addSp delSp modSp add mod setBg">
        <pc:chgData name="Heath Murphy" userId="da023384bb3838df" providerId="LiveId" clId="{2C2DF8DD-AA8F-45C6-9386-AEDC03E0C1AE}" dt="2022-08-14T14:16:27.068" v="7364" actId="20577"/>
        <pc:sldMkLst>
          <pc:docMk/>
          <pc:sldMk cId="2624883955" sldId="318"/>
        </pc:sldMkLst>
        <pc:spChg chg="add mod">
          <ac:chgData name="Heath Murphy" userId="da023384bb3838df" providerId="LiveId" clId="{2C2DF8DD-AA8F-45C6-9386-AEDC03E0C1AE}" dt="2022-08-08T21:26:10.878" v="5396" actId="14100"/>
          <ac:spMkLst>
            <pc:docMk/>
            <pc:sldMk cId="2624883955" sldId="318"/>
            <ac:spMk id="4" creationId="{7DC4951F-60E5-0A39-2D9D-BA7A79AB98D1}"/>
          </ac:spMkLst>
        </pc:spChg>
        <pc:spChg chg="mod">
          <ac:chgData name="Heath Murphy" userId="da023384bb3838df" providerId="LiveId" clId="{2C2DF8DD-AA8F-45C6-9386-AEDC03E0C1AE}" dt="2022-08-08T21:26:44.630" v="5400"/>
          <ac:spMkLst>
            <pc:docMk/>
            <pc:sldMk cId="2624883955" sldId="318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27:07.948" v="5406" actId="20577"/>
          <ac:spMkLst>
            <pc:docMk/>
            <pc:sldMk cId="2624883955" sldId="318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14T14:16:27.068" v="7364" actId="20577"/>
          <ac:spMkLst>
            <pc:docMk/>
            <pc:sldMk cId="2624883955" sldId="318"/>
            <ac:spMk id="7" creationId="{67AA4637-2117-A513-23EC-6FCF59994968}"/>
          </ac:spMkLst>
        </pc:spChg>
        <pc:spChg chg="add mod">
          <ac:chgData name="Heath Murphy" userId="da023384bb3838df" providerId="LiveId" clId="{2C2DF8DD-AA8F-45C6-9386-AEDC03E0C1AE}" dt="2022-08-09T20:23:40.100" v="5677" actId="1076"/>
          <ac:spMkLst>
            <pc:docMk/>
            <pc:sldMk cId="2624883955" sldId="318"/>
            <ac:spMk id="10" creationId="{DEB76B2E-D9B5-E9BD-DF15-0E16D51A694C}"/>
          </ac:spMkLst>
        </pc:spChg>
        <pc:picChg chg="mod">
          <ac:chgData name="Heath Murphy" userId="da023384bb3838df" providerId="LiveId" clId="{2C2DF8DD-AA8F-45C6-9386-AEDC03E0C1AE}" dt="2022-08-08T21:24:33.245" v="5375" actId="207"/>
          <ac:picMkLst>
            <pc:docMk/>
            <pc:sldMk cId="2624883955" sldId="318"/>
            <ac:picMk id="8" creationId="{D66D477D-4BC1-8550-A6BD-11E96F84C75B}"/>
          </ac:picMkLst>
        </pc:picChg>
        <pc:picChg chg="del">
          <ac:chgData name="Heath Murphy" userId="da023384bb3838df" providerId="LiveId" clId="{2C2DF8DD-AA8F-45C6-9386-AEDC03E0C1AE}" dt="2022-08-08T21:27:27.483" v="5407" actId="478"/>
          <ac:picMkLst>
            <pc:docMk/>
            <pc:sldMk cId="2624883955" sldId="318"/>
            <ac:picMk id="15362" creationId="{FA5AE104-AF20-D84F-1905-F4693BAD2AB3}"/>
          </ac:picMkLst>
        </pc:picChg>
        <pc:picChg chg="add mod">
          <ac:chgData name="Heath Murphy" userId="da023384bb3838df" providerId="LiveId" clId="{2C2DF8DD-AA8F-45C6-9386-AEDC03E0C1AE}" dt="2022-08-08T21:27:30.773" v="5409" actId="1076"/>
          <ac:picMkLst>
            <pc:docMk/>
            <pc:sldMk cId="2624883955" sldId="318"/>
            <ac:picMk id="16386" creationId="{6EB89646-3D2D-553C-B96B-5162273C75DA}"/>
          </ac:picMkLst>
        </pc:picChg>
      </pc:sldChg>
      <pc:sldChg chg="modSp add mod setBg">
        <pc:chgData name="Heath Murphy" userId="da023384bb3838df" providerId="LiveId" clId="{2C2DF8DD-AA8F-45C6-9386-AEDC03E0C1AE}" dt="2022-08-08T21:27:57.450" v="5411" actId="207"/>
        <pc:sldMkLst>
          <pc:docMk/>
          <pc:sldMk cId="816122350" sldId="319"/>
        </pc:sldMkLst>
        <pc:spChg chg="mod">
          <ac:chgData name="Heath Murphy" userId="da023384bb3838df" providerId="LiveId" clId="{2C2DF8DD-AA8F-45C6-9386-AEDC03E0C1AE}" dt="2022-08-08T21:27:57.450" v="5411" actId="207"/>
          <ac:spMkLst>
            <pc:docMk/>
            <pc:sldMk cId="816122350" sldId="319"/>
            <ac:spMk id="10" creationId="{39D7E48D-B067-D701-1CD9-EE49624AA657}"/>
          </ac:spMkLst>
        </pc:spChg>
      </pc:sldChg>
      <pc:sldChg chg="addSp delSp modSp add mod setBg">
        <pc:chgData name="Heath Murphy" userId="da023384bb3838df" providerId="LiveId" clId="{2C2DF8DD-AA8F-45C6-9386-AEDC03E0C1AE}" dt="2022-08-14T14:16:34.733" v="7367" actId="20577"/>
        <pc:sldMkLst>
          <pc:docMk/>
          <pc:sldMk cId="1420377555" sldId="320"/>
        </pc:sldMkLst>
        <pc:spChg chg="mod">
          <ac:chgData name="Heath Murphy" userId="da023384bb3838df" providerId="LiveId" clId="{2C2DF8DD-AA8F-45C6-9386-AEDC03E0C1AE}" dt="2022-08-08T21:28:30.386" v="5415" actId="20577"/>
          <ac:spMkLst>
            <pc:docMk/>
            <pc:sldMk cId="1420377555" sldId="320"/>
            <ac:spMk id="4" creationId="{7DC4951F-60E5-0A39-2D9D-BA7A79AB98D1}"/>
          </ac:spMkLst>
        </pc:spChg>
        <pc:spChg chg="mod">
          <ac:chgData name="Heath Murphy" userId="da023384bb3838df" providerId="LiveId" clId="{2C2DF8DD-AA8F-45C6-9386-AEDC03E0C1AE}" dt="2022-08-08T21:30:29.941" v="5489" actId="207"/>
          <ac:spMkLst>
            <pc:docMk/>
            <pc:sldMk cId="1420377555" sldId="320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30:07.552" v="5484" actId="27636"/>
          <ac:spMkLst>
            <pc:docMk/>
            <pc:sldMk cId="1420377555" sldId="320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14T14:16:34.733" v="7367" actId="20577"/>
          <ac:spMkLst>
            <pc:docMk/>
            <pc:sldMk cId="1420377555" sldId="320"/>
            <ac:spMk id="7" creationId="{2B042F3A-4177-E005-4517-4E959D00AF84}"/>
          </ac:spMkLst>
        </pc:spChg>
        <pc:spChg chg="add mod">
          <ac:chgData name="Heath Murphy" userId="da023384bb3838df" providerId="LiveId" clId="{2C2DF8DD-AA8F-45C6-9386-AEDC03E0C1AE}" dt="2022-08-09T20:23:51.399" v="5679" actId="1076"/>
          <ac:spMkLst>
            <pc:docMk/>
            <pc:sldMk cId="1420377555" sldId="320"/>
            <ac:spMk id="10" creationId="{6CE8CC6D-AC39-2705-DA5A-08CA1A5120E8}"/>
          </ac:spMkLst>
        </pc:spChg>
        <pc:picChg chg="del">
          <ac:chgData name="Heath Murphy" userId="da023384bb3838df" providerId="LiveId" clId="{2C2DF8DD-AA8F-45C6-9386-AEDC03E0C1AE}" dt="2022-08-08T21:31:42.850" v="5496" actId="478"/>
          <ac:picMkLst>
            <pc:docMk/>
            <pc:sldMk cId="1420377555" sldId="320"/>
            <ac:picMk id="16386" creationId="{6EB89646-3D2D-553C-B96B-5162273C75DA}"/>
          </ac:picMkLst>
        </pc:picChg>
        <pc:picChg chg="add mod">
          <ac:chgData name="Heath Murphy" userId="da023384bb3838df" providerId="LiveId" clId="{2C2DF8DD-AA8F-45C6-9386-AEDC03E0C1AE}" dt="2022-08-14T14:11:31.575" v="7322" actId="14100"/>
          <ac:picMkLst>
            <pc:docMk/>
            <pc:sldMk cId="1420377555" sldId="320"/>
            <ac:picMk id="18434" creationId="{69C80780-C51E-1BAD-AD17-F9302E67FD1D}"/>
          </ac:picMkLst>
        </pc:picChg>
      </pc:sldChg>
      <pc:sldChg chg="add setBg">
        <pc:chgData name="Heath Murphy" userId="da023384bb3838df" providerId="LiveId" clId="{2C2DF8DD-AA8F-45C6-9386-AEDC03E0C1AE}" dt="2022-08-08T21:30:48.256" v="5490"/>
        <pc:sldMkLst>
          <pc:docMk/>
          <pc:sldMk cId="2405669989" sldId="321"/>
        </pc:sldMkLst>
      </pc:sldChg>
      <pc:sldChg chg="addSp modSp add">
        <pc:chgData name="Heath Murphy" userId="da023384bb3838df" providerId="LiveId" clId="{2C2DF8DD-AA8F-45C6-9386-AEDC03E0C1AE}" dt="2022-08-14T14:10:53.247" v="7321" actId="1076"/>
        <pc:sldMkLst>
          <pc:docMk/>
          <pc:sldMk cId="3974826921" sldId="322"/>
        </pc:sldMkLst>
        <pc:picChg chg="add mod">
          <ac:chgData name="Heath Murphy" userId="da023384bb3838df" providerId="LiveId" clId="{2C2DF8DD-AA8F-45C6-9386-AEDC03E0C1AE}" dt="2022-08-14T14:10:53.247" v="7321" actId="1076"/>
          <ac:picMkLst>
            <pc:docMk/>
            <pc:sldMk cId="3974826921" sldId="322"/>
            <ac:picMk id="2050" creationId="{A984A4F1-C2B5-AC65-507E-AE4AA0DFA6CC}"/>
          </ac:picMkLst>
        </pc:picChg>
      </pc:sldChg>
      <pc:sldChg chg="addSp delSp modSp add mod setBg">
        <pc:chgData name="Heath Murphy" userId="da023384bb3838df" providerId="LiveId" clId="{2C2DF8DD-AA8F-45C6-9386-AEDC03E0C1AE}" dt="2022-08-14T14:16:47.118" v="7369" actId="1076"/>
        <pc:sldMkLst>
          <pc:docMk/>
          <pc:sldMk cId="1855994672" sldId="323"/>
        </pc:sldMkLst>
        <pc:spChg chg="mod">
          <ac:chgData name="Heath Murphy" userId="da023384bb3838df" providerId="LiveId" clId="{2C2DF8DD-AA8F-45C6-9386-AEDC03E0C1AE}" dt="2022-08-08T21:32:23.289" v="5500" actId="20577"/>
          <ac:spMkLst>
            <pc:docMk/>
            <pc:sldMk cId="1855994672" sldId="323"/>
            <ac:spMk id="4" creationId="{7DC4951F-60E5-0A39-2D9D-BA7A79AB98D1}"/>
          </ac:spMkLst>
        </pc:spChg>
        <pc:spChg chg="mod">
          <ac:chgData name="Heath Murphy" userId="da023384bb3838df" providerId="LiveId" clId="{2C2DF8DD-AA8F-45C6-9386-AEDC03E0C1AE}" dt="2022-08-08T21:32:56.345" v="5559" actId="20577"/>
          <ac:spMkLst>
            <pc:docMk/>
            <pc:sldMk cId="1855994672" sldId="323"/>
            <ac:spMk id="5" creationId="{3B7F81F8-E6DB-4DDE-42A3-1403FEFF464B}"/>
          </ac:spMkLst>
        </pc:spChg>
        <pc:spChg chg="mod">
          <ac:chgData name="Heath Murphy" userId="da023384bb3838df" providerId="LiveId" clId="{2C2DF8DD-AA8F-45C6-9386-AEDC03E0C1AE}" dt="2022-08-08T21:33:12.537" v="5599" actId="20577"/>
          <ac:spMkLst>
            <pc:docMk/>
            <pc:sldMk cId="1855994672" sldId="323"/>
            <ac:spMk id="6" creationId="{664E7721-4890-E326-0FA6-3094693A64A0}"/>
          </ac:spMkLst>
        </pc:spChg>
        <pc:spChg chg="add mod">
          <ac:chgData name="Heath Murphy" userId="da023384bb3838df" providerId="LiveId" clId="{2C2DF8DD-AA8F-45C6-9386-AEDC03E0C1AE}" dt="2022-08-14T14:16:40.057" v="7368"/>
          <ac:spMkLst>
            <pc:docMk/>
            <pc:sldMk cId="1855994672" sldId="323"/>
            <ac:spMk id="7" creationId="{78C3394F-E17A-FC0D-CA2A-CAA90B69CF35}"/>
          </ac:spMkLst>
        </pc:spChg>
        <pc:spChg chg="add mod">
          <ac:chgData name="Heath Murphy" userId="da023384bb3838df" providerId="LiveId" clId="{2C2DF8DD-AA8F-45C6-9386-AEDC03E0C1AE}" dt="2022-08-09T20:24:07.040" v="5681" actId="1076"/>
          <ac:spMkLst>
            <pc:docMk/>
            <pc:sldMk cId="1855994672" sldId="323"/>
            <ac:spMk id="10" creationId="{1129AE30-E4B4-46E7-5C56-E6552435D6BD}"/>
          </ac:spMkLst>
        </pc:spChg>
        <pc:picChg chg="del">
          <ac:chgData name="Heath Murphy" userId="da023384bb3838df" providerId="LiveId" clId="{2C2DF8DD-AA8F-45C6-9386-AEDC03E0C1AE}" dt="2022-08-08T21:33:41.266" v="5600" actId="478"/>
          <ac:picMkLst>
            <pc:docMk/>
            <pc:sldMk cId="1855994672" sldId="323"/>
            <ac:picMk id="16386" creationId="{6EB89646-3D2D-553C-B96B-5162273C75DA}"/>
          </ac:picMkLst>
        </pc:picChg>
        <pc:picChg chg="add mod">
          <ac:chgData name="Heath Murphy" userId="da023384bb3838df" providerId="LiveId" clId="{2C2DF8DD-AA8F-45C6-9386-AEDC03E0C1AE}" dt="2022-08-08T21:33:44.122" v="5602" actId="1076"/>
          <ac:picMkLst>
            <pc:docMk/>
            <pc:sldMk cId="1855994672" sldId="323"/>
            <ac:picMk id="17410" creationId="{E4F74DFF-F10A-CB43-CB7F-7D7F764050BF}"/>
          </ac:picMkLst>
        </pc:picChg>
        <pc:picChg chg="mod">
          <ac:chgData name="Heath Murphy" userId="da023384bb3838df" providerId="LiveId" clId="{2C2DF8DD-AA8F-45C6-9386-AEDC03E0C1AE}" dt="2022-08-14T14:16:47.118" v="7369" actId="1076"/>
          <ac:picMkLst>
            <pc:docMk/>
            <pc:sldMk cId="1855994672" sldId="323"/>
            <ac:picMk id="22530" creationId="{96EFADD8-BFE1-473D-A702-C733170BA96E}"/>
          </ac:picMkLst>
        </pc:picChg>
      </pc:sldChg>
      <pc:sldChg chg="modSp add mod setBg">
        <pc:chgData name="Heath Murphy" userId="da023384bb3838df" providerId="LiveId" clId="{2C2DF8DD-AA8F-45C6-9386-AEDC03E0C1AE}" dt="2022-08-09T20:41:30.576" v="6438" actId="1076"/>
        <pc:sldMkLst>
          <pc:docMk/>
          <pc:sldMk cId="2365082339" sldId="324"/>
        </pc:sldMkLst>
        <pc:spChg chg="mod">
          <ac:chgData name="Heath Murphy" userId="da023384bb3838df" providerId="LiveId" clId="{2C2DF8DD-AA8F-45C6-9386-AEDC03E0C1AE}" dt="2022-08-09T20:41:30.576" v="6438" actId="1076"/>
          <ac:spMkLst>
            <pc:docMk/>
            <pc:sldMk cId="2365082339" sldId="324"/>
            <ac:spMk id="10" creationId="{39D7E48D-B067-D701-1CD9-EE49624AA657}"/>
          </ac:spMkLst>
        </pc:spChg>
      </pc:sldChg>
      <pc:sldChg chg="addSp delSp modSp add mod modClrScheme chgLayout">
        <pc:chgData name="Heath Murphy" userId="da023384bb3838df" providerId="LiveId" clId="{2C2DF8DD-AA8F-45C6-9386-AEDC03E0C1AE}" dt="2022-08-09T20:40:17.485" v="6425" actId="1076"/>
        <pc:sldMkLst>
          <pc:docMk/>
          <pc:sldMk cId="3728962677" sldId="325"/>
        </pc:sldMkLst>
        <pc:spChg chg="mod ord">
          <ac:chgData name="Heath Murphy" userId="da023384bb3838df" providerId="LiveId" clId="{2C2DF8DD-AA8F-45C6-9386-AEDC03E0C1AE}" dt="2022-08-09T20:34:06.299" v="5955" actId="700"/>
          <ac:spMkLst>
            <pc:docMk/>
            <pc:sldMk cId="3728962677" sldId="325"/>
            <ac:spMk id="2" creationId="{1FD362D1-344A-C006-5320-233899AB3246}"/>
          </ac:spMkLst>
        </pc:spChg>
        <pc:spChg chg="mod ord">
          <ac:chgData name="Heath Murphy" userId="da023384bb3838df" providerId="LiveId" clId="{2C2DF8DD-AA8F-45C6-9386-AEDC03E0C1AE}" dt="2022-08-09T20:34:06.299" v="5955" actId="700"/>
          <ac:spMkLst>
            <pc:docMk/>
            <pc:sldMk cId="3728962677" sldId="325"/>
            <ac:spMk id="3" creationId="{9C66EB3E-BAE2-A464-DBCC-3603D7382518}"/>
          </ac:spMkLst>
        </pc:spChg>
        <pc:spChg chg="del mod">
          <ac:chgData name="Heath Murphy" userId="da023384bb3838df" providerId="LiveId" clId="{2C2DF8DD-AA8F-45C6-9386-AEDC03E0C1AE}" dt="2022-08-09T20:34:02.499" v="5954" actId="478"/>
          <ac:spMkLst>
            <pc:docMk/>
            <pc:sldMk cId="3728962677" sldId="325"/>
            <ac:spMk id="4" creationId="{E018C73D-5347-7EC3-2771-93781B3841F0}"/>
          </ac:spMkLst>
        </pc:spChg>
        <pc:spChg chg="add mod ord">
          <ac:chgData name="Heath Murphy" userId="da023384bb3838df" providerId="LiveId" clId="{2C2DF8DD-AA8F-45C6-9386-AEDC03E0C1AE}" dt="2022-08-09T20:40:13.922" v="6423" actId="1076"/>
          <ac:spMkLst>
            <pc:docMk/>
            <pc:sldMk cId="3728962677" sldId="325"/>
            <ac:spMk id="5" creationId="{3321D0B6-C8C3-B7B8-9BA7-F961EC3EADF5}"/>
          </ac:spMkLst>
        </pc:spChg>
        <pc:spChg chg="mod">
          <ac:chgData name="Heath Murphy" userId="da023384bb3838df" providerId="LiveId" clId="{2C2DF8DD-AA8F-45C6-9386-AEDC03E0C1AE}" dt="2022-08-09T20:34:07.398" v="5956"/>
          <ac:spMkLst>
            <pc:docMk/>
            <pc:sldMk cId="3728962677" sldId="325"/>
            <ac:spMk id="7" creationId="{8DB4EE1C-162E-E79B-80FD-DB3055086B17}"/>
          </ac:spMkLst>
        </pc:spChg>
        <pc:spChg chg="mod">
          <ac:chgData name="Heath Murphy" userId="da023384bb3838df" providerId="LiveId" clId="{2C2DF8DD-AA8F-45C6-9386-AEDC03E0C1AE}" dt="2022-08-09T20:35:42.369" v="6043" actId="14100"/>
          <ac:spMkLst>
            <pc:docMk/>
            <pc:sldMk cId="3728962677" sldId="325"/>
            <ac:spMk id="8" creationId="{FD6B79B6-5385-4BFE-83A5-E0525EF7F6A3}"/>
          </ac:spMkLst>
        </pc:spChg>
        <pc:spChg chg="mod">
          <ac:chgData name="Heath Murphy" userId="da023384bb3838df" providerId="LiveId" clId="{2C2DF8DD-AA8F-45C6-9386-AEDC03E0C1AE}" dt="2022-08-09T20:34:07.398" v="5956"/>
          <ac:spMkLst>
            <pc:docMk/>
            <pc:sldMk cId="3728962677" sldId="325"/>
            <ac:spMk id="10" creationId="{FEB67E34-E6C3-64AF-8E16-0A0F5142C9A5}"/>
          </ac:spMkLst>
        </pc:spChg>
        <pc:spChg chg="mod">
          <ac:chgData name="Heath Murphy" userId="da023384bb3838df" providerId="LiveId" clId="{2C2DF8DD-AA8F-45C6-9386-AEDC03E0C1AE}" dt="2022-08-09T20:37:30.018" v="6195" actId="20577"/>
          <ac:spMkLst>
            <pc:docMk/>
            <pc:sldMk cId="3728962677" sldId="325"/>
            <ac:spMk id="11" creationId="{C71A91EB-3AC9-DCDE-576B-4F6B5E7B5F5F}"/>
          </ac:spMkLst>
        </pc:spChg>
        <pc:spChg chg="mod">
          <ac:chgData name="Heath Murphy" userId="da023384bb3838df" providerId="LiveId" clId="{2C2DF8DD-AA8F-45C6-9386-AEDC03E0C1AE}" dt="2022-08-09T20:34:07.398" v="5956"/>
          <ac:spMkLst>
            <pc:docMk/>
            <pc:sldMk cId="3728962677" sldId="325"/>
            <ac:spMk id="13" creationId="{F0A1AC85-F00C-4000-3BD2-A5711B225B48}"/>
          </ac:spMkLst>
        </pc:spChg>
        <pc:spChg chg="mod">
          <ac:chgData name="Heath Murphy" userId="da023384bb3838df" providerId="LiveId" clId="{2C2DF8DD-AA8F-45C6-9386-AEDC03E0C1AE}" dt="2022-08-09T20:38:22.011" v="6300" actId="20577"/>
          <ac:spMkLst>
            <pc:docMk/>
            <pc:sldMk cId="3728962677" sldId="325"/>
            <ac:spMk id="14" creationId="{FE32E940-FE46-C4C0-9995-C8435045812F}"/>
          </ac:spMkLst>
        </pc:spChg>
        <pc:spChg chg="mod">
          <ac:chgData name="Heath Murphy" userId="da023384bb3838df" providerId="LiveId" clId="{2C2DF8DD-AA8F-45C6-9386-AEDC03E0C1AE}" dt="2022-08-09T20:34:07.398" v="5956"/>
          <ac:spMkLst>
            <pc:docMk/>
            <pc:sldMk cId="3728962677" sldId="325"/>
            <ac:spMk id="16" creationId="{EAEE7B0E-D51B-0EB7-0D6F-5872B008F3CB}"/>
          </ac:spMkLst>
        </pc:spChg>
        <pc:spChg chg="mod">
          <ac:chgData name="Heath Murphy" userId="da023384bb3838df" providerId="LiveId" clId="{2C2DF8DD-AA8F-45C6-9386-AEDC03E0C1AE}" dt="2022-08-09T20:39:01.785" v="6412" actId="20577"/>
          <ac:spMkLst>
            <pc:docMk/>
            <pc:sldMk cId="3728962677" sldId="325"/>
            <ac:spMk id="17" creationId="{A5E442C2-A6B2-1186-1BBC-16DACAEC4CD5}"/>
          </ac:spMkLst>
        </pc:spChg>
        <pc:spChg chg="add mod">
          <ac:chgData name="Heath Murphy" userId="da023384bb3838df" providerId="LiveId" clId="{2C2DF8DD-AA8F-45C6-9386-AEDC03E0C1AE}" dt="2022-08-09T20:40:17.485" v="6425" actId="1076"/>
          <ac:spMkLst>
            <pc:docMk/>
            <pc:sldMk cId="3728962677" sldId="325"/>
            <ac:spMk id="19" creationId="{5D551707-61D4-F841-8890-824C81F13015}"/>
          </ac:spMkLst>
        </pc:spChg>
        <pc:grpChg chg="add mod">
          <ac:chgData name="Heath Murphy" userId="da023384bb3838df" providerId="LiveId" clId="{2C2DF8DD-AA8F-45C6-9386-AEDC03E0C1AE}" dt="2022-08-09T20:40:10.996" v="6422" actId="1076"/>
          <ac:grpSpMkLst>
            <pc:docMk/>
            <pc:sldMk cId="3728962677" sldId="325"/>
            <ac:grpSpMk id="6" creationId="{7C79FCEB-D895-DE54-F443-819607C024BD}"/>
          </ac:grpSpMkLst>
        </pc:grpChg>
        <pc:grpChg chg="add mod">
          <ac:chgData name="Heath Murphy" userId="da023384bb3838df" providerId="LiveId" clId="{2C2DF8DD-AA8F-45C6-9386-AEDC03E0C1AE}" dt="2022-08-09T20:40:10.996" v="6422" actId="1076"/>
          <ac:grpSpMkLst>
            <pc:docMk/>
            <pc:sldMk cId="3728962677" sldId="325"/>
            <ac:grpSpMk id="9" creationId="{7EAC5442-2FAF-0AB0-8579-126AEF901DD2}"/>
          </ac:grpSpMkLst>
        </pc:grpChg>
        <pc:grpChg chg="add mod">
          <ac:chgData name="Heath Murphy" userId="da023384bb3838df" providerId="LiveId" clId="{2C2DF8DD-AA8F-45C6-9386-AEDC03E0C1AE}" dt="2022-08-09T20:40:10.996" v="6422" actId="1076"/>
          <ac:grpSpMkLst>
            <pc:docMk/>
            <pc:sldMk cId="3728962677" sldId="325"/>
            <ac:grpSpMk id="12" creationId="{02F6AB56-7CE5-68A0-63C0-77BF6D55107C}"/>
          </ac:grpSpMkLst>
        </pc:grpChg>
        <pc:grpChg chg="add mod">
          <ac:chgData name="Heath Murphy" userId="da023384bb3838df" providerId="LiveId" clId="{2C2DF8DD-AA8F-45C6-9386-AEDC03E0C1AE}" dt="2022-08-09T20:40:10.996" v="6422" actId="1076"/>
          <ac:grpSpMkLst>
            <pc:docMk/>
            <pc:sldMk cId="3728962677" sldId="325"/>
            <ac:grpSpMk id="15" creationId="{7E848A8D-8EAE-9876-0F33-755E0CDB3C3F}"/>
          </ac:grpSpMkLst>
        </pc:grpChg>
        <pc:picChg chg="add mod">
          <ac:chgData name="Heath Murphy" userId="da023384bb3838df" providerId="LiveId" clId="{2C2DF8DD-AA8F-45C6-9386-AEDC03E0C1AE}" dt="2022-08-09T20:40:15.387" v="6424" actId="1076"/>
          <ac:picMkLst>
            <pc:docMk/>
            <pc:sldMk cId="3728962677" sldId="325"/>
            <ac:picMk id="20482" creationId="{887B1AA5-DB53-7C45-0499-7A636F575EC7}"/>
          </ac:picMkLst>
        </pc:picChg>
      </pc:sldChg>
      <pc:sldChg chg="addSp delSp modSp add mod setBg">
        <pc:chgData name="Heath Murphy" userId="da023384bb3838df" providerId="LiveId" clId="{2C2DF8DD-AA8F-45C6-9386-AEDC03E0C1AE}" dt="2022-08-09T20:41:06.515" v="6437" actId="1076"/>
        <pc:sldMkLst>
          <pc:docMk/>
          <pc:sldMk cId="927727573" sldId="2436"/>
        </pc:sldMkLst>
        <pc:spChg chg="mod">
          <ac:chgData name="Heath Murphy" userId="da023384bb3838df" providerId="LiveId" clId="{2C2DF8DD-AA8F-45C6-9386-AEDC03E0C1AE}" dt="2022-08-09T20:33:02.890" v="5953" actId="14100"/>
          <ac:spMkLst>
            <pc:docMk/>
            <pc:sldMk cId="927727573" sldId="2436"/>
            <ac:spMk id="3" creationId="{C747C414-85D9-40D6-9BB3-5AF68A84F413}"/>
          </ac:spMkLst>
        </pc:spChg>
        <pc:spChg chg="mod">
          <ac:chgData name="Heath Murphy" userId="da023384bb3838df" providerId="LiveId" clId="{2C2DF8DD-AA8F-45C6-9386-AEDC03E0C1AE}" dt="2022-08-09T20:41:06.515" v="6437" actId="1076"/>
          <ac:spMkLst>
            <pc:docMk/>
            <pc:sldMk cId="927727573" sldId="2436"/>
            <ac:spMk id="6" creationId="{4F7706BE-EF2E-459C-8778-01DDD354C634}"/>
          </ac:spMkLst>
        </pc:spChg>
        <pc:spChg chg="mod">
          <ac:chgData name="Heath Murphy" userId="da023384bb3838df" providerId="LiveId" clId="{2C2DF8DD-AA8F-45C6-9386-AEDC03E0C1AE}" dt="2022-08-09T20:29:15.560" v="5879" actId="113"/>
          <ac:spMkLst>
            <pc:docMk/>
            <pc:sldMk cId="927727573" sldId="2436"/>
            <ac:spMk id="8" creationId="{0B070B25-2BBC-49AC-9CFA-1CD7195DF2D6}"/>
          </ac:spMkLst>
        </pc:spChg>
        <pc:spChg chg="mod">
          <ac:chgData name="Heath Murphy" userId="da023384bb3838df" providerId="LiveId" clId="{2C2DF8DD-AA8F-45C6-9386-AEDC03E0C1AE}" dt="2022-08-09T20:29:09.147" v="5877" actId="1076"/>
          <ac:spMkLst>
            <pc:docMk/>
            <pc:sldMk cId="927727573" sldId="2436"/>
            <ac:spMk id="10" creationId="{6E57A531-5B0F-485D-A015-BC78AD089BA6}"/>
          </ac:spMkLst>
        </pc:spChg>
        <pc:spChg chg="add mod">
          <ac:chgData name="Heath Murphy" userId="da023384bb3838df" providerId="LiveId" clId="{2C2DF8DD-AA8F-45C6-9386-AEDC03E0C1AE}" dt="2022-08-09T20:27:31.641" v="5839" actId="1076"/>
          <ac:spMkLst>
            <pc:docMk/>
            <pc:sldMk cId="927727573" sldId="2436"/>
            <ac:spMk id="12" creationId="{98A88AB5-0E53-B4D3-BA04-1736E6AFE2E1}"/>
          </ac:spMkLst>
        </pc:spChg>
        <pc:spChg chg="add del mod">
          <ac:chgData name="Heath Murphy" userId="da023384bb3838df" providerId="LiveId" clId="{2C2DF8DD-AA8F-45C6-9386-AEDC03E0C1AE}" dt="2022-08-09T20:28:16.524" v="5856" actId="478"/>
          <ac:spMkLst>
            <pc:docMk/>
            <pc:sldMk cId="927727573" sldId="2436"/>
            <ac:spMk id="13" creationId="{507C65B3-FC54-560B-8400-3D9C52276D50}"/>
          </ac:spMkLst>
        </pc:spChg>
        <pc:spChg chg="add mod">
          <ac:chgData name="Heath Murphy" userId="da023384bb3838df" providerId="LiveId" clId="{2C2DF8DD-AA8F-45C6-9386-AEDC03E0C1AE}" dt="2022-08-09T20:29:57.705" v="5910" actId="1076"/>
          <ac:spMkLst>
            <pc:docMk/>
            <pc:sldMk cId="927727573" sldId="2436"/>
            <ac:spMk id="17" creationId="{47CA09E3-E9C2-1F14-39A6-34D0739D2B72}"/>
          </ac:spMkLst>
        </pc:spChg>
        <pc:spChg chg="add mod">
          <ac:chgData name="Heath Murphy" userId="da023384bb3838df" providerId="LiveId" clId="{2C2DF8DD-AA8F-45C6-9386-AEDC03E0C1AE}" dt="2022-08-09T20:29:50.066" v="5907" actId="1076"/>
          <ac:spMkLst>
            <pc:docMk/>
            <pc:sldMk cId="927727573" sldId="2436"/>
            <ac:spMk id="18" creationId="{4B46A23D-010E-1260-A5C6-B83A317E674B}"/>
          </ac:spMkLst>
        </pc:spChg>
        <pc:spChg chg="add mod">
          <ac:chgData name="Heath Murphy" userId="da023384bb3838df" providerId="LiveId" clId="{2C2DF8DD-AA8F-45C6-9386-AEDC03E0C1AE}" dt="2022-08-09T20:40:52.276" v="6435" actId="1076"/>
          <ac:spMkLst>
            <pc:docMk/>
            <pc:sldMk cId="927727573" sldId="2436"/>
            <ac:spMk id="19" creationId="{DCDCCE63-AAA5-31D6-669F-9524F47F21B3}"/>
          </ac:spMkLst>
        </pc:spChg>
        <pc:grpChg chg="mod">
          <ac:chgData name="Heath Murphy" userId="da023384bb3838df" providerId="LiveId" clId="{2C2DF8DD-AA8F-45C6-9386-AEDC03E0C1AE}" dt="2022-08-09T20:30:03.550" v="5911" actId="1076"/>
          <ac:grpSpMkLst>
            <pc:docMk/>
            <pc:sldMk cId="927727573" sldId="2436"/>
            <ac:grpSpMk id="16" creationId="{A85E5E93-4E22-A63B-BE97-29E001B796B4}"/>
          </ac:grpSpMkLst>
        </pc:grpChg>
        <pc:picChg chg="mod">
          <ac:chgData name="Heath Murphy" userId="da023384bb3838df" providerId="LiveId" clId="{2C2DF8DD-AA8F-45C6-9386-AEDC03E0C1AE}" dt="2022-08-09T20:30:52.594" v="5918" actId="1076"/>
          <ac:picMkLst>
            <pc:docMk/>
            <pc:sldMk cId="927727573" sldId="2436"/>
            <ac:picMk id="11" creationId="{3677D9FB-A363-CD65-04E1-800B923F2104}"/>
          </ac:picMkLst>
        </pc:picChg>
        <pc:picChg chg="mod">
          <ac:chgData name="Heath Murphy" userId="da023384bb3838df" providerId="LiveId" clId="{2C2DF8DD-AA8F-45C6-9386-AEDC03E0C1AE}" dt="2022-08-09T20:29:53.198" v="5909" actId="1076"/>
          <ac:picMkLst>
            <pc:docMk/>
            <pc:sldMk cId="927727573" sldId="2436"/>
            <ac:picMk id="40" creationId="{D5C5EA1B-F06D-4AD1-B526-89C2DF772232}"/>
          </ac:picMkLst>
        </pc:picChg>
        <pc:picChg chg="add mod">
          <ac:chgData name="Heath Murphy" userId="da023384bb3838df" providerId="LiveId" clId="{2C2DF8DD-AA8F-45C6-9386-AEDC03E0C1AE}" dt="2022-08-09T20:29:20.816" v="5880" actId="1076"/>
          <ac:picMkLst>
            <pc:docMk/>
            <pc:sldMk cId="927727573" sldId="2436"/>
            <ac:picMk id="19458" creationId="{A4A74AFF-6BFD-1C8D-81A1-131819ABF9CA}"/>
          </ac:picMkLst>
        </pc:picChg>
      </pc:sldChg>
      <pc:sldChg chg="del">
        <pc:chgData name="Heath Murphy" userId="da023384bb3838df" providerId="LiveId" clId="{2C2DF8DD-AA8F-45C6-9386-AEDC03E0C1AE}" dt="2022-08-16T14:28:50.200" v="7370" actId="2696"/>
        <pc:sldMkLst>
          <pc:docMk/>
          <pc:sldMk cId="1124173437" sldId="2439"/>
        </pc:sldMkLst>
      </pc:sldChg>
      <pc:sldChg chg="addSp modSp new mod chgLayout">
        <pc:chgData name="Heath Murphy" userId="da023384bb3838df" providerId="LiveId" clId="{2C2DF8DD-AA8F-45C6-9386-AEDC03E0C1AE}" dt="2022-08-16T14:29:33.388" v="7373"/>
        <pc:sldMkLst>
          <pc:docMk/>
          <pc:sldMk cId="491984635" sldId="2441"/>
        </pc:sldMkLst>
        <pc:spChg chg="mod ord">
          <ac:chgData name="Heath Murphy" userId="da023384bb3838df" providerId="LiveId" clId="{2C2DF8DD-AA8F-45C6-9386-AEDC03E0C1AE}" dt="2022-08-16T14:29:17.764" v="7372" actId="700"/>
          <ac:spMkLst>
            <pc:docMk/>
            <pc:sldMk cId="491984635" sldId="2441"/>
            <ac:spMk id="2" creationId="{3B4FA9D5-A824-A597-1D9D-3F9967696EC8}"/>
          </ac:spMkLst>
        </pc:spChg>
        <pc:spChg chg="mod ord">
          <ac:chgData name="Heath Murphy" userId="da023384bb3838df" providerId="LiveId" clId="{2C2DF8DD-AA8F-45C6-9386-AEDC03E0C1AE}" dt="2022-08-16T14:29:17.764" v="7372" actId="700"/>
          <ac:spMkLst>
            <pc:docMk/>
            <pc:sldMk cId="491984635" sldId="2441"/>
            <ac:spMk id="3" creationId="{19976B13-D237-1B10-CBC1-D19016137BCB}"/>
          </ac:spMkLst>
        </pc:spChg>
        <pc:picChg chg="add">
          <ac:chgData name="Heath Murphy" userId="da023384bb3838df" providerId="LiveId" clId="{2C2DF8DD-AA8F-45C6-9386-AEDC03E0C1AE}" dt="2022-08-16T14:29:33.388" v="7373"/>
          <ac:picMkLst>
            <pc:docMk/>
            <pc:sldMk cId="491984635" sldId="2441"/>
            <ac:picMk id="1026" creationId="{E1543CE3-5E4B-41C9-AD09-566FA4DB3B05}"/>
          </ac:picMkLst>
        </pc:picChg>
      </pc:sldChg>
      <pc:sldChg chg="addSp delSp modSp new mod chgLayout">
        <pc:chgData name="Heath Murphy" userId="da023384bb3838df" providerId="LiveId" clId="{2C2DF8DD-AA8F-45C6-9386-AEDC03E0C1AE}" dt="2022-08-16T14:33:01.802" v="7381"/>
        <pc:sldMkLst>
          <pc:docMk/>
          <pc:sldMk cId="3970841161" sldId="2442"/>
        </pc:sldMkLst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2" creationId="{393DDCA7-C95B-49B4-1807-C0AB55A5C38B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3" creationId="{1F27960D-CD5C-AAF1-0CAB-5AF51450D137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4" creationId="{E24B1457-7878-2B9F-D4A2-E35D59DF6612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5" creationId="{DA401295-CC99-FF1D-11F9-541DCF47A398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6" creationId="{C2F2E432-74E9-5866-87EF-1F1E214734F0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7" creationId="{F53BE2BA-C8F8-5B85-59B8-17A3BD614884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8" creationId="{9BB8150C-29AC-48BF-10F6-C7D6CA8CF96E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9" creationId="{3B868FC8-F6B1-E4ED-B637-B435F98E08E9}"/>
          </ac:spMkLst>
        </pc:spChg>
        <pc:spChg chg="del">
          <ac:chgData name="Heath Murphy" userId="da023384bb3838df" providerId="LiveId" clId="{2C2DF8DD-AA8F-45C6-9386-AEDC03E0C1AE}" dt="2022-08-16T14:32:31.920" v="7375" actId="700"/>
          <ac:spMkLst>
            <pc:docMk/>
            <pc:sldMk cId="3970841161" sldId="2442"/>
            <ac:spMk id="10" creationId="{9E0EBB8C-E745-881E-8EC0-1D8934DC2F3E}"/>
          </ac:spMkLst>
        </pc:spChg>
        <pc:spChg chg="add mod">
          <ac:chgData name="Heath Murphy" userId="da023384bb3838df" providerId="LiveId" clId="{2C2DF8DD-AA8F-45C6-9386-AEDC03E0C1AE}" dt="2022-08-16T14:33:01.802" v="7381"/>
          <ac:spMkLst>
            <pc:docMk/>
            <pc:sldMk cId="3970841161" sldId="2442"/>
            <ac:spMk id="13" creationId="{DCA1A4B3-9366-79B2-4904-0635A5AC4884}"/>
          </ac:spMkLst>
        </pc:spChg>
        <pc:picChg chg="add mod">
          <ac:chgData name="Heath Murphy" userId="da023384bb3838df" providerId="LiveId" clId="{2C2DF8DD-AA8F-45C6-9386-AEDC03E0C1AE}" dt="2022-08-16T14:32:54.604" v="7380" actId="1076"/>
          <ac:picMkLst>
            <pc:docMk/>
            <pc:sldMk cId="3970841161" sldId="2442"/>
            <ac:picMk id="12" creationId="{FE6932AA-CD38-DE14-F2F5-69E0A2CB9F41}"/>
          </ac:picMkLst>
        </pc:picChg>
      </pc:sldChg>
    </pc:docChg>
  </pc:docChgLst>
  <pc:docChgLst>
    <pc:chgData userId="6f9878698ae3c3fe" providerId="LiveId" clId="{B5F9F989-353F-4F76-9908-82B65E35D663}"/>
    <pc:docChg chg="undo custSel addSld delSld modSld sldOrd modSection">
      <pc:chgData name="" userId="6f9878698ae3c3fe" providerId="LiveId" clId="{B5F9F989-353F-4F76-9908-82B65E35D663}" dt="2022-08-15T15:07:59.441" v="5392" actId="1076"/>
      <pc:docMkLst>
        <pc:docMk/>
      </pc:docMkLst>
      <pc:sldChg chg="addSp delSp modSp">
        <pc:chgData name="" userId="6f9878698ae3c3fe" providerId="LiveId" clId="{B5F9F989-353F-4F76-9908-82B65E35D663}" dt="2022-08-12T20:32:34.116" v="608" actId="1076"/>
        <pc:sldMkLst>
          <pc:docMk/>
          <pc:sldMk cId="4250089896" sldId="262"/>
        </pc:sldMkLst>
        <pc:spChg chg="del mod">
          <ac:chgData name="" userId="6f9878698ae3c3fe" providerId="LiveId" clId="{B5F9F989-353F-4F76-9908-82B65E35D663}" dt="2022-08-12T20:32:09.700" v="601" actId="478"/>
          <ac:spMkLst>
            <pc:docMk/>
            <pc:sldMk cId="4250089896" sldId="262"/>
            <ac:spMk id="74" creationId="{A1123618-FC3C-F94F-F5F0-20F1498BBB1D}"/>
          </ac:spMkLst>
        </pc:spChg>
        <pc:picChg chg="add mod">
          <ac:chgData name="" userId="6f9878698ae3c3fe" providerId="LiveId" clId="{B5F9F989-353F-4F76-9908-82B65E35D663}" dt="2022-08-12T20:32:34.116" v="608" actId="1076"/>
          <ac:picMkLst>
            <pc:docMk/>
            <pc:sldMk cId="4250089896" sldId="262"/>
            <ac:picMk id="3074" creationId="{EB1376A0-C108-4BF3-8542-22B5C89C91A7}"/>
          </ac:picMkLst>
        </pc:picChg>
      </pc:sldChg>
      <pc:sldChg chg="addSp delSp modSp modAnim">
        <pc:chgData name="" userId="6f9878698ae3c3fe" providerId="LiveId" clId="{B5F9F989-353F-4F76-9908-82B65E35D663}" dt="2022-08-15T13:09:54.962" v="5187" actId="20577"/>
        <pc:sldMkLst>
          <pc:docMk/>
          <pc:sldMk cId="1878493299" sldId="276"/>
        </pc:sldMkLst>
        <pc:spChg chg="del">
          <ac:chgData name="" userId="6f9878698ae3c3fe" providerId="LiveId" clId="{B5F9F989-353F-4F76-9908-82B65E35D663}" dt="2022-08-12T20:07:39.401" v="3" actId="478"/>
          <ac:spMkLst>
            <pc:docMk/>
            <pc:sldMk cId="1878493299" sldId="276"/>
            <ac:spMk id="4" creationId="{E018C73D-5347-7EC3-2771-93781B3841F0}"/>
          </ac:spMkLst>
        </pc:spChg>
        <pc:spChg chg="add del mod">
          <ac:chgData name="" userId="6f9878698ae3c3fe" providerId="LiveId" clId="{B5F9F989-353F-4F76-9908-82B65E35D663}" dt="2022-08-12T20:10:26.501" v="12" actId="478"/>
          <ac:spMkLst>
            <pc:docMk/>
            <pc:sldMk cId="1878493299" sldId="276"/>
            <ac:spMk id="5" creationId="{C7FBB3FA-2176-4928-BDC1-714D1D90FEDD}"/>
          </ac:spMkLst>
        </pc:spChg>
        <pc:spChg chg="add mod">
          <ac:chgData name="" userId="6f9878698ae3c3fe" providerId="LiveId" clId="{B5F9F989-353F-4F76-9908-82B65E35D663}" dt="2022-08-12T20:10:49.176" v="32" actId="122"/>
          <ac:spMkLst>
            <pc:docMk/>
            <pc:sldMk cId="1878493299" sldId="276"/>
            <ac:spMk id="7" creationId="{8570C9C3-E62A-4CEE-8D25-F39F55DEB142}"/>
          </ac:spMkLst>
        </pc:spChg>
        <pc:spChg chg="add del mod">
          <ac:chgData name="" userId="6f9878698ae3c3fe" providerId="LiveId" clId="{B5F9F989-353F-4F76-9908-82B65E35D663}" dt="2022-08-12T20:19:14.645" v="221"/>
          <ac:spMkLst>
            <pc:docMk/>
            <pc:sldMk cId="1878493299" sldId="276"/>
            <ac:spMk id="8" creationId="{A0A22406-2C8A-4DFE-9A65-A2C94ABEDEC3}"/>
          </ac:spMkLst>
        </pc:spChg>
        <pc:spChg chg="add mod">
          <ac:chgData name="" userId="6f9878698ae3c3fe" providerId="LiveId" clId="{B5F9F989-353F-4F76-9908-82B65E35D663}" dt="2022-08-15T13:09:54.962" v="5187" actId="20577"/>
          <ac:spMkLst>
            <pc:docMk/>
            <pc:sldMk cId="1878493299" sldId="276"/>
            <ac:spMk id="9" creationId="{091D8FD1-E010-4F0B-BD6C-A96A79F18FC3}"/>
          </ac:spMkLst>
        </pc:spChg>
        <pc:spChg chg="add mod">
          <ac:chgData name="" userId="6f9878698ae3c3fe" providerId="LiveId" clId="{B5F9F989-353F-4F76-9908-82B65E35D663}" dt="2022-08-12T20:37:17.980" v="665" actId="164"/>
          <ac:spMkLst>
            <pc:docMk/>
            <pc:sldMk cId="1878493299" sldId="276"/>
            <ac:spMk id="13" creationId="{94FFB83A-A608-4162-AF6B-E1325A1218ED}"/>
          </ac:spMkLst>
        </pc:spChg>
        <pc:spChg chg="add del">
          <ac:chgData name="" userId="6f9878698ae3c3fe" providerId="LiveId" clId="{B5F9F989-353F-4F76-9908-82B65E35D663}" dt="2022-08-12T20:15:52.147" v="121"/>
          <ac:spMkLst>
            <pc:docMk/>
            <pc:sldMk cId="1878493299" sldId="276"/>
            <ac:spMk id="15" creationId="{3C265D53-D5E5-45CD-8D70-C6DFAAB77310}"/>
          </ac:spMkLst>
        </pc:spChg>
        <pc:spChg chg="add mod">
          <ac:chgData name="" userId="6f9878698ae3c3fe" providerId="LiveId" clId="{B5F9F989-353F-4F76-9908-82B65E35D663}" dt="2022-08-15T13:09:47.799" v="5184" actId="20577"/>
          <ac:spMkLst>
            <pc:docMk/>
            <pc:sldMk cId="1878493299" sldId="276"/>
            <ac:spMk id="16" creationId="{BBFA268D-D9FF-490A-920C-58838B4E261B}"/>
          </ac:spMkLst>
        </pc:spChg>
        <pc:spChg chg="add mod">
          <ac:chgData name="" userId="6f9878698ae3c3fe" providerId="LiveId" clId="{B5F9F989-353F-4F76-9908-82B65E35D663}" dt="2022-08-12T20:38:43.549" v="673" actId="571"/>
          <ac:spMkLst>
            <pc:docMk/>
            <pc:sldMk cId="1878493299" sldId="276"/>
            <ac:spMk id="23" creationId="{261A7661-171D-49D9-BD02-092F147E2257}"/>
          </ac:spMkLst>
        </pc:spChg>
        <pc:spChg chg="add mod">
          <ac:chgData name="" userId="6f9878698ae3c3fe" providerId="LiveId" clId="{B5F9F989-353F-4F76-9908-82B65E35D663}" dt="2022-08-12T20:39:06.465" v="676" actId="571"/>
          <ac:spMkLst>
            <pc:docMk/>
            <pc:sldMk cId="1878493299" sldId="276"/>
            <ac:spMk id="25" creationId="{CA363880-A449-4E43-AC23-289A7581F0FF}"/>
          </ac:spMkLst>
        </pc:spChg>
        <pc:grpChg chg="add mod">
          <ac:chgData name="" userId="6f9878698ae3c3fe" providerId="LiveId" clId="{B5F9F989-353F-4F76-9908-82B65E35D663}" dt="2022-08-12T20:13:37.853" v="79" actId="12788"/>
          <ac:grpSpMkLst>
            <pc:docMk/>
            <pc:sldMk cId="1878493299" sldId="276"/>
            <ac:grpSpMk id="6" creationId="{A6CBEB80-B513-4B40-8FB0-B2F6495C6C0A}"/>
          </ac:grpSpMkLst>
        </pc:grpChg>
        <pc:grpChg chg="add mod">
          <ac:chgData name="" userId="6f9878698ae3c3fe" providerId="LiveId" clId="{B5F9F989-353F-4F76-9908-82B65E35D663}" dt="2022-08-12T20:37:17.980" v="665" actId="164"/>
          <ac:grpSpMkLst>
            <pc:docMk/>
            <pc:sldMk cId="1878493299" sldId="276"/>
            <ac:grpSpMk id="10" creationId="{E01A6034-172E-40F3-ACA3-89E54FA9AD7E}"/>
          </ac:grpSpMkLst>
        </pc:grpChg>
        <pc:picChg chg="add mod">
          <ac:chgData name="" userId="6f9878698ae3c3fe" providerId="LiveId" clId="{B5F9F989-353F-4F76-9908-82B65E35D663}" dt="2022-08-12T20:37:17.980" v="665" actId="164"/>
          <ac:picMkLst>
            <pc:docMk/>
            <pc:sldMk cId="1878493299" sldId="276"/>
            <ac:picMk id="12" creationId="{1DAB3120-2AB1-4946-ADD8-70886E310295}"/>
          </ac:picMkLst>
        </pc:picChg>
        <pc:picChg chg="add del">
          <ac:chgData name="" userId="6f9878698ae3c3fe" providerId="LiveId" clId="{B5F9F989-353F-4F76-9908-82B65E35D663}" dt="2022-08-12T20:15:52.147" v="121"/>
          <ac:picMkLst>
            <pc:docMk/>
            <pc:sldMk cId="1878493299" sldId="276"/>
            <ac:picMk id="14" creationId="{84FC4EA1-6576-4251-91DC-F21A11420469}"/>
          </ac:picMkLst>
        </pc:picChg>
        <pc:picChg chg="add mod">
          <ac:chgData name="" userId="6f9878698ae3c3fe" providerId="LiveId" clId="{B5F9F989-353F-4F76-9908-82B65E35D663}" dt="2022-08-12T20:29:33.488" v="594" actId="1076"/>
          <ac:picMkLst>
            <pc:docMk/>
            <pc:sldMk cId="1878493299" sldId="276"/>
            <ac:picMk id="20" creationId="{6F5EABA5-25F3-436C-8B4E-EDC5C3503573}"/>
          </ac:picMkLst>
        </pc:picChg>
        <pc:picChg chg="add mod">
          <ac:chgData name="" userId="6f9878698ae3c3fe" providerId="LiveId" clId="{B5F9F989-353F-4F76-9908-82B65E35D663}" dt="2022-08-12T20:38:43.549" v="673" actId="571"/>
          <ac:picMkLst>
            <pc:docMk/>
            <pc:sldMk cId="1878493299" sldId="276"/>
            <ac:picMk id="24" creationId="{2BDD1BCA-38B3-4B5C-9BDD-F6503FDCBFD4}"/>
          </ac:picMkLst>
        </pc:picChg>
        <pc:picChg chg="add mod">
          <ac:chgData name="" userId="6f9878698ae3c3fe" providerId="LiveId" clId="{B5F9F989-353F-4F76-9908-82B65E35D663}" dt="2022-08-12T20:39:06.465" v="676" actId="571"/>
          <ac:picMkLst>
            <pc:docMk/>
            <pc:sldMk cId="1878493299" sldId="276"/>
            <ac:picMk id="26" creationId="{9A1166B6-D4C4-4296-ABAE-2F083C71E8A8}"/>
          </ac:picMkLst>
        </pc:picChg>
        <pc:picChg chg="add mod">
          <ac:chgData name="" userId="6f9878698ae3c3fe" providerId="LiveId" clId="{B5F9F989-353F-4F76-9908-82B65E35D663}" dt="2022-08-12T20:11:02.661" v="64" actId="1036"/>
          <ac:picMkLst>
            <pc:docMk/>
            <pc:sldMk cId="1878493299" sldId="276"/>
            <ac:picMk id="1026" creationId="{DF4C365D-0D59-445C-A737-AAAC1000F3B8}"/>
          </ac:picMkLst>
        </pc:picChg>
        <pc:picChg chg="add mod">
          <ac:chgData name="" userId="6f9878698ae3c3fe" providerId="LiveId" clId="{B5F9F989-353F-4F76-9908-82B65E35D663}" dt="2022-08-12T20:13:33.786" v="78" actId="164"/>
          <ac:picMkLst>
            <pc:docMk/>
            <pc:sldMk cId="1878493299" sldId="276"/>
            <ac:picMk id="1028" creationId="{58189C88-09A1-4A51-8210-575447288063}"/>
          </ac:picMkLst>
        </pc:picChg>
        <pc:picChg chg="add mod">
          <ac:chgData name="" userId="6f9878698ae3c3fe" providerId="LiveId" clId="{B5F9F989-353F-4F76-9908-82B65E35D663}" dt="2022-08-12T20:13:33.786" v="78" actId="164"/>
          <ac:picMkLst>
            <pc:docMk/>
            <pc:sldMk cId="1878493299" sldId="276"/>
            <ac:picMk id="1030" creationId="{80D14C10-1368-466B-9825-374E94207623}"/>
          </ac:picMkLst>
        </pc:picChg>
        <pc:picChg chg="add mod">
          <ac:chgData name="" userId="6f9878698ae3c3fe" providerId="LiveId" clId="{B5F9F989-353F-4F76-9908-82B65E35D663}" dt="2022-08-12T20:13:33.786" v="78" actId="164"/>
          <ac:picMkLst>
            <pc:docMk/>
            <pc:sldMk cId="1878493299" sldId="276"/>
            <ac:picMk id="1032" creationId="{EBB66E51-8439-403D-9D4D-A7CF8090C7BF}"/>
          </ac:picMkLst>
        </pc:picChg>
        <pc:picChg chg="add del mod ord">
          <ac:chgData name="" userId="6f9878698ae3c3fe" providerId="LiveId" clId="{B5F9F989-353F-4F76-9908-82B65E35D663}" dt="2022-08-12T20:24:41.526" v="398"/>
          <ac:picMkLst>
            <pc:docMk/>
            <pc:sldMk cId="1878493299" sldId="276"/>
            <ac:picMk id="1034" creationId="{D9BE2A92-3EC5-4A76-AD99-E3B5FEB873DF}"/>
          </ac:picMkLst>
        </pc:picChg>
        <pc:picChg chg="add mod">
          <ac:chgData name="" userId="6f9878698ae3c3fe" providerId="LiveId" clId="{B5F9F989-353F-4F76-9908-82B65E35D663}" dt="2022-08-12T20:28:25.325" v="569" actId="1076"/>
          <ac:picMkLst>
            <pc:docMk/>
            <pc:sldMk cId="1878493299" sldId="276"/>
            <ac:picMk id="1036" creationId="{88196F03-D5D2-45DF-9DF9-2BDB53718185}"/>
          </ac:picMkLst>
        </pc:picChg>
      </pc:sldChg>
      <pc:sldChg chg="addSp delSp modSp modNotesTx">
        <pc:chgData name="" userId="6f9878698ae3c3fe" providerId="LiveId" clId="{B5F9F989-353F-4F76-9908-82B65E35D663}" dt="2022-08-15T13:17:39.163" v="5195" actId="20577"/>
        <pc:sldMkLst>
          <pc:docMk/>
          <pc:sldMk cId="2048834800" sldId="280"/>
        </pc:sldMkLst>
        <pc:spChg chg="del mod">
          <ac:chgData name="" userId="6f9878698ae3c3fe" providerId="LiveId" clId="{B5F9F989-353F-4F76-9908-82B65E35D663}" dt="2022-08-15T00:19:35.392" v="4387" actId="478"/>
          <ac:spMkLst>
            <pc:docMk/>
            <pc:sldMk cId="2048834800" sldId="280"/>
            <ac:spMk id="4" creationId="{E018C73D-5347-7EC3-2771-93781B3841F0}"/>
          </ac:spMkLst>
        </pc:spChg>
        <pc:spChg chg="add mod">
          <ac:chgData name="" userId="6f9878698ae3c3fe" providerId="LiveId" clId="{B5F9F989-353F-4F76-9908-82B65E35D663}" dt="2022-08-15T00:19:48.910" v="4414" actId="20577"/>
          <ac:spMkLst>
            <pc:docMk/>
            <pc:sldMk cId="2048834800" sldId="280"/>
            <ac:spMk id="6" creationId="{D3E24855-9395-43EA-A464-7D220BEE1BA7}"/>
          </ac:spMkLst>
        </pc:spChg>
        <pc:spChg chg="add mod">
          <ac:chgData name="" userId="6f9878698ae3c3fe" providerId="LiveId" clId="{B5F9F989-353F-4F76-9908-82B65E35D663}" dt="2022-08-15T13:17:39.163" v="5195" actId="20577"/>
          <ac:spMkLst>
            <pc:docMk/>
            <pc:sldMk cId="2048834800" sldId="280"/>
            <ac:spMk id="7" creationId="{E40019BE-7180-44CA-BFB4-BCC403ECD621}"/>
          </ac:spMkLst>
        </pc:spChg>
        <pc:spChg chg="add del mod">
          <ac:chgData name="" userId="6f9878698ae3c3fe" providerId="LiveId" clId="{B5F9F989-353F-4F76-9908-82B65E35D663}" dt="2022-08-15T00:23:08.841" v="4686" actId="478"/>
          <ac:spMkLst>
            <pc:docMk/>
            <pc:sldMk cId="2048834800" sldId="280"/>
            <ac:spMk id="9" creationId="{60F649A9-FFBB-48CE-9107-705CB81A9DEC}"/>
          </ac:spMkLst>
        </pc:spChg>
        <pc:picChg chg="add del mod">
          <ac:chgData name="" userId="6f9878698ae3c3fe" providerId="LiveId" clId="{B5F9F989-353F-4F76-9908-82B65E35D663}" dt="2022-08-12T20:25:16.163" v="402" actId="478"/>
          <ac:picMkLst>
            <pc:docMk/>
            <pc:sldMk cId="2048834800" sldId="280"/>
            <ac:picMk id="5" creationId="{F18CF3A5-C009-420D-8358-4BCF38763A4C}"/>
          </ac:picMkLst>
        </pc:picChg>
        <pc:picChg chg="add del mod">
          <ac:chgData name="" userId="6f9878698ae3c3fe" providerId="LiveId" clId="{B5F9F989-353F-4F76-9908-82B65E35D663}" dt="2022-08-12T20:52:01.650" v="879"/>
          <ac:picMkLst>
            <pc:docMk/>
            <pc:sldMk cId="2048834800" sldId="280"/>
            <ac:picMk id="2050" creationId="{C27467B9-215E-4BBC-8092-FF358883A03F}"/>
          </ac:picMkLst>
        </pc:picChg>
      </pc:sldChg>
      <pc:sldChg chg="addSp delSp modSp">
        <pc:chgData name="" userId="6f9878698ae3c3fe" providerId="LiveId" clId="{B5F9F989-353F-4F76-9908-82B65E35D663}" dt="2022-08-12T20:35:30.515" v="623" actId="1036"/>
        <pc:sldMkLst>
          <pc:docMk/>
          <pc:sldMk cId="1475037727" sldId="283"/>
        </pc:sldMkLst>
        <pc:spChg chg="del">
          <ac:chgData name="" userId="6f9878698ae3c3fe" providerId="LiveId" clId="{B5F9F989-353F-4F76-9908-82B65E35D663}" dt="2022-08-12T20:33:29.251" v="609" actId="478"/>
          <ac:spMkLst>
            <pc:docMk/>
            <pc:sldMk cId="1475037727" sldId="283"/>
            <ac:spMk id="17" creationId="{1AC7CA54-9BED-15D1-61AD-0BD8E6BE8D8D}"/>
          </ac:spMkLst>
        </pc:spChg>
        <pc:picChg chg="mod">
          <ac:chgData name="" userId="6f9878698ae3c3fe" providerId="LiveId" clId="{B5F9F989-353F-4F76-9908-82B65E35D663}" dt="2022-08-12T20:35:30.515" v="623" actId="1036"/>
          <ac:picMkLst>
            <pc:docMk/>
            <pc:sldMk cId="1475037727" sldId="283"/>
            <ac:picMk id="1028" creationId="{AA9C0704-68C5-2448-E8BA-BEF454920427}"/>
          </ac:picMkLst>
        </pc:picChg>
        <pc:picChg chg="add mod">
          <ac:chgData name="" userId="6f9878698ae3c3fe" providerId="LiveId" clId="{B5F9F989-353F-4F76-9908-82B65E35D663}" dt="2022-08-12T20:35:19.834" v="617" actId="1076"/>
          <ac:picMkLst>
            <pc:docMk/>
            <pc:sldMk cId="1475037727" sldId="283"/>
            <ac:picMk id="4098" creationId="{E68D5FA7-F5B2-4B2C-B606-CDC685946C32}"/>
          </ac:picMkLst>
        </pc:picChg>
        <pc:picChg chg="add del">
          <ac:chgData name="" userId="6f9878698ae3c3fe" providerId="LiveId" clId="{B5F9F989-353F-4F76-9908-82B65E35D663}" dt="2022-08-12T20:35:06.774" v="616"/>
          <ac:picMkLst>
            <pc:docMk/>
            <pc:sldMk cId="1475037727" sldId="283"/>
            <ac:picMk id="4100" creationId="{231D11F4-657A-4CA8-8B65-58A156D8A416}"/>
          </ac:picMkLst>
        </pc:picChg>
      </pc:sldChg>
      <pc:sldChg chg="modSp">
        <pc:chgData name="" userId="6f9878698ae3c3fe" providerId="LiveId" clId="{B5F9F989-353F-4F76-9908-82B65E35D663}" dt="2022-08-15T13:14:59.220" v="5190" actId="20577"/>
        <pc:sldMkLst>
          <pc:docMk/>
          <pc:sldMk cId="3760400901" sldId="284"/>
        </pc:sldMkLst>
        <pc:spChg chg="mod">
          <ac:chgData name="" userId="6f9878698ae3c3fe" providerId="LiveId" clId="{B5F9F989-353F-4F76-9908-82B65E35D663}" dt="2022-08-15T13:14:56.528" v="5188" actId="20577"/>
          <ac:spMkLst>
            <pc:docMk/>
            <pc:sldMk cId="3760400901" sldId="284"/>
            <ac:spMk id="10" creationId="{C48F258F-5750-059E-76E2-93C7D9C988F4}"/>
          </ac:spMkLst>
        </pc:spChg>
        <pc:spChg chg="mod">
          <ac:chgData name="" userId="6f9878698ae3c3fe" providerId="LiveId" clId="{B5F9F989-353F-4F76-9908-82B65E35D663}" dt="2022-08-15T13:14:59.220" v="5190" actId="20577"/>
          <ac:spMkLst>
            <pc:docMk/>
            <pc:sldMk cId="3760400901" sldId="284"/>
            <ac:spMk id="12" creationId="{12FECC9F-6BED-7E93-3A11-FF69D8D88C22}"/>
          </ac:spMkLst>
        </pc:spChg>
        <pc:spChg chg="mod">
          <ac:chgData name="" userId="6f9878698ae3c3fe" providerId="LiveId" clId="{B5F9F989-353F-4F76-9908-82B65E35D663}" dt="2022-08-15T13:14:58.418" v="5189" actId="20577"/>
          <ac:spMkLst>
            <pc:docMk/>
            <pc:sldMk cId="3760400901" sldId="284"/>
            <ac:spMk id="13" creationId="{CD404298-F967-EBDE-F215-5768CF200FA4}"/>
          </ac:spMkLst>
        </pc:spChg>
      </pc:sldChg>
      <pc:sldChg chg="addSp delSp modSp">
        <pc:chgData name="" userId="6f9878698ae3c3fe" providerId="LiveId" clId="{B5F9F989-353F-4F76-9908-82B65E35D663}" dt="2022-08-12T21:27:43.880" v="2375" actId="1076"/>
        <pc:sldMkLst>
          <pc:docMk/>
          <pc:sldMk cId="3831104271" sldId="286"/>
        </pc:sldMkLst>
        <pc:spChg chg="mod">
          <ac:chgData name="" userId="6f9878698ae3c3fe" providerId="LiveId" clId="{B5F9F989-353F-4F76-9908-82B65E35D663}" dt="2022-08-12T21:26:44.640" v="2366" actId="20577"/>
          <ac:spMkLst>
            <pc:docMk/>
            <pc:sldMk cId="3831104271" sldId="286"/>
            <ac:spMk id="9" creationId="{BB591B22-B8E7-745F-876A-F4AA9B245E6F}"/>
          </ac:spMkLst>
        </pc:spChg>
        <pc:spChg chg="mod">
          <ac:chgData name="" userId="6f9878698ae3c3fe" providerId="LiveId" clId="{B5F9F989-353F-4F76-9908-82B65E35D663}" dt="2022-08-12T21:26:48.838" v="2367" actId="20577"/>
          <ac:spMkLst>
            <pc:docMk/>
            <pc:sldMk cId="3831104271" sldId="286"/>
            <ac:spMk id="10" creationId="{E45B707A-2F7E-1772-1741-41D00D0D389C}"/>
          </ac:spMkLst>
        </pc:spChg>
        <pc:spChg chg="del mod">
          <ac:chgData name="" userId="6f9878698ae3c3fe" providerId="LiveId" clId="{B5F9F989-353F-4F76-9908-82B65E35D663}" dt="2022-08-12T21:27:28.873" v="2369" actId="478"/>
          <ac:spMkLst>
            <pc:docMk/>
            <pc:sldMk cId="3831104271" sldId="286"/>
            <ac:spMk id="24" creationId="{1BF649BA-C1EF-0F10-4728-85CFCCBCE8AC}"/>
          </ac:spMkLst>
        </pc:spChg>
        <pc:picChg chg="add mod">
          <ac:chgData name="" userId="6f9878698ae3c3fe" providerId="LiveId" clId="{B5F9F989-353F-4F76-9908-82B65E35D663}" dt="2022-08-12T21:27:43.880" v="2375" actId="1076"/>
          <ac:picMkLst>
            <pc:docMk/>
            <pc:sldMk cId="3831104271" sldId="286"/>
            <ac:picMk id="16386" creationId="{1D4C1E29-4AFE-41AE-97EE-2D9D1B86C8D3}"/>
          </ac:picMkLst>
        </pc:picChg>
      </pc:sldChg>
      <pc:sldChg chg="addSp delSp modSp">
        <pc:chgData name="" userId="6f9878698ae3c3fe" providerId="LiveId" clId="{B5F9F989-353F-4F76-9908-82B65E35D663}" dt="2022-08-12T20:36:36.736" v="664" actId="1036"/>
        <pc:sldMkLst>
          <pc:docMk/>
          <pc:sldMk cId="2129213575" sldId="289"/>
        </pc:sldMkLst>
        <pc:spChg chg="del">
          <ac:chgData name="" userId="6f9878698ae3c3fe" providerId="LiveId" clId="{B5F9F989-353F-4F76-9908-82B65E35D663}" dt="2022-08-12T20:36:08.356" v="624" actId="478"/>
          <ac:spMkLst>
            <pc:docMk/>
            <pc:sldMk cId="2129213575" sldId="289"/>
            <ac:spMk id="15" creationId="{90DF6116-C44C-0685-FD73-E5E9B31F47F0}"/>
          </ac:spMkLst>
        </pc:spChg>
        <pc:picChg chg="mod">
          <ac:chgData name="" userId="6f9878698ae3c3fe" providerId="LiveId" clId="{B5F9F989-353F-4F76-9908-82B65E35D663}" dt="2022-08-12T20:36:36.736" v="664" actId="1036"/>
          <ac:picMkLst>
            <pc:docMk/>
            <pc:sldMk cId="2129213575" sldId="289"/>
            <ac:picMk id="2050" creationId="{2000A333-9A4F-8A35-8CDE-D207BBF92D3B}"/>
          </ac:picMkLst>
        </pc:picChg>
        <pc:picChg chg="mod">
          <ac:chgData name="" userId="6f9878698ae3c3fe" providerId="LiveId" clId="{B5F9F989-353F-4F76-9908-82B65E35D663}" dt="2022-08-12T20:36:30.356" v="649" actId="1036"/>
          <ac:picMkLst>
            <pc:docMk/>
            <pc:sldMk cId="2129213575" sldId="289"/>
            <ac:picMk id="2052" creationId="{21DD1A94-9564-9A6C-9E0E-93D606461FE3}"/>
          </ac:picMkLst>
        </pc:picChg>
        <pc:picChg chg="add mod">
          <ac:chgData name="" userId="6f9878698ae3c3fe" providerId="LiveId" clId="{B5F9F989-353F-4F76-9908-82B65E35D663}" dt="2022-08-12T20:36:22.369" v="629" actId="1076"/>
          <ac:picMkLst>
            <pc:docMk/>
            <pc:sldMk cId="2129213575" sldId="289"/>
            <ac:picMk id="5122" creationId="{3DD1CA4D-59DE-4A9F-886C-3AB68AA306A7}"/>
          </ac:picMkLst>
        </pc:picChg>
      </pc:sldChg>
      <pc:sldChg chg="addSp delSp modSp">
        <pc:chgData name="" userId="6f9878698ae3c3fe" providerId="LiveId" clId="{B5F9F989-353F-4F76-9908-82B65E35D663}" dt="2022-08-12T20:43:09.060" v="696" actId="1036"/>
        <pc:sldMkLst>
          <pc:docMk/>
          <pc:sldMk cId="2852935793" sldId="290"/>
        </pc:sldMkLst>
        <pc:spChg chg="del">
          <ac:chgData name="" userId="6f9878698ae3c3fe" providerId="LiveId" clId="{B5F9F989-353F-4F76-9908-82B65E35D663}" dt="2022-08-12T20:42:44.628" v="685" actId="478"/>
          <ac:spMkLst>
            <pc:docMk/>
            <pc:sldMk cId="2852935793" sldId="290"/>
            <ac:spMk id="9" creationId="{26449883-EFE0-BD9B-D547-B773F3D974E0}"/>
          </ac:spMkLst>
        </pc:spChg>
        <pc:picChg chg="add mod">
          <ac:chgData name="" userId="6f9878698ae3c3fe" providerId="LiveId" clId="{B5F9F989-353F-4F76-9908-82B65E35D663}" dt="2022-08-12T20:43:09.060" v="696" actId="1036"/>
          <ac:picMkLst>
            <pc:docMk/>
            <pc:sldMk cId="2852935793" sldId="290"/>
            <ac:picMk id="6146" creationId="{BDAB5D42-F80F-474E-950E-56BA56CD8809}"/>
          </ac:picMkLst>
        </pc:picChg>
      </pc:sldChg>
      <pc:sldChg chg="addSp delSp modSp">
        <pc:chgData name="" userId="6f9878698ae3c3fe" providerId="LiveId" clId="{B5F9F989-353F-4F76-9908-82B65E35D663}" dt="2022-08-12T20:48:39.833" v="864" actId="1076"/>
        <pc:sldMkLst>
          <pc:docMk/>
          <pc:sldMk cId="3160540363" sldId="291"/>
        </pc:sldMkLst>
        <pc:spChg chg="add mod">
          <ac:chgData name="" userId="6f9878698ae3c3fe" providerId="LiveId" clId="{B5F9F989-353F-4F76-9908-82B65E35D663}" dt="2022-08-12T20:48:17.951" v="860" actId="12788"/>
          <ac:spMkLst>
            <pc:docMk/>
            <pc:sldMk cId="3160540363" sldId="291"/>
            <ac:spMk id="5" creationId="{991F83DD-A812-454B-8316-D51DD6910AB5}"/>
          </ac:spMkLst>
        </pc:spChg>
        <pc:spChg chg="del">
          <ac:chgData name="" userId="6f9878698ae3c3fe" providerId="LiveId" clId="{B5F9F989-353F-4F76-9908-82B65E35D663}" dt="2022-08-12T20:44:12.740" v="697" actId="478"/>
          <ac:spMkLst>
            <pc:docMk/>
            <pc:sldMk cId="3160540363" sldId="291"/>
            <ac:spMk id="9" creationId="{8F958E38-B985-D5E1-0527-4A1614792939}"/>
          </ac:spMkLst>
        </pc:spChg>
        <pc:picChg chg="mod">
          <ac:chgData name="" userId="6f9878698ae3c3fe" providerId="LiveId" clId="{B5F9F989-353F-4F76-9908-82B65E35D663}" dt="2022-08-12T20:48:31.228" v="863" actId="1036"/>
          <ac:picMkLst>
            <pc:docMk/>
            <pc:sldMk cId="3160540363" sldId="291"/>
            <ac:picMk id="3074" creationId="{F28BF84E-84AD-CCCB-6448-500061A5011F}"/>
          </ac:picMkLst>
        </pc:picChg>
        <pc:picChg chg="add mod">
          <ac:chgData name="" userId="6f9878698ae3c3fe" providerId="LiveId" clId="{B5F9F989-353F-4F76-9908-82B65E35D663}" dt="2022-08-12T20:48:39.833" v="864" actId="1076"/>
          <ac:picMkLst>
            <pc:docMk/>
            <pc:sldMk cId="3160540363" sldId="291"/>
            <ac:picMk id="7170" creationId="{DE785651-10FE-4C5B-BE81-E17BF5A35E4F}"/>
          </ac:picMkLst>
        </pc:picChg>
        <pc:picChg chg="add del mod">
          <ac:chgData name="" userId="6f9878698ae3c3fe" providerId="LiveId" clId="{B5F9F989-353F-4F76-9908-82B65E35D663}" dt="2022-08-12T20:45:23.365" v="709"/>
          <ac:picMkLst>
            <pc:docMk/>
            <pc:sldMk cId="3160540363" sldId="291"/>
            <ac:picMk id="7172" creationId="{1B1F1959-78AF-44FF-9662-DC380439163D}"/>
          </ac:picMkLst>
        </pc:picChg>
        <pc:picChg chg="add del">
          <ac:chgData name="" userId="6f9878698ae3c3fe" providerId="LiveId" clId="{B5F9F989-353F-4F76-9908-82B65E35D663}" dt="2022-08-12T20:46:32.756" v="713"/>
          <ac:picMkLst>
            <pc:docMk/>
            <pc:sldMk cId="3160540363" sldId="291"/>
            <ac:picMk id="7174" creationId="{D38964CA-4AE9-46F8-8C79-DC98036E1B6B}"/>
          </ac:picMkLst>
        </pc:picChg>
        <pc:picChg chg="add mod">
          <ac:chgData name="" userId="6f9878698ae3c3fe" providerId="LiveId" clId="{B5F9F989-353F-4F76-9908-82B65E35D663}" dt="2022-08-12T20:47:13.547" v="722" actId="12788"/>
          <ac:picMkLst>
            <pc:docMk/>
            <pc:sldMk cId="3160540363" sldId="291"/>
            <ac:picMk id="7176" creationId="{132424CB-3C45-49B4-BD35-D8EC892FA24D}"/>
          </ac:picMkLst>
        </pc:picChg>
      </pc:sldChg>
      <pc:sldChg chg="addSp delSp modSp">
        <pc:chgData name="" userId="6f9878698ae3c3fe" providerId="LiveId" clId="{B5F9F989-353F-4F76-9908-82B65E35D663}" dt="2022-08-12T20:49:53.874" v="872" actId="14100"/>
        <pc:sldMkLst>
          <pc:docMk/>
          <pc:sldMk cId="390412622" sldId="292"/>
        </pc:sldMkLst>
        <pc:spChg chg="del">
          <ac:chgData name="" userId="6f9878698ae3c3fe" providerId="LiveId" clId="{B5F9F989-353F-4F76-9908-82B65E35D663}" dt="2022-08-12T20:49:40.938" v="865" actId="478"/>
          <ac:spMkLst>
            <pc:docMk/>
            <pc:sldMk cId="390412622" sldId="292"/>
            <ac:spMk id="16" creationId="{9524B346-535C-B8AD-158A-969BF59C9356}"/>
          </ac:spMkLst>
        </pc:spChg>
        <pc:picChg chg="mod">
          <ac:chgData name="" userId="6f9878698ae3c3fe" providerId="LiveId" clId="{B5F9F989-353F-4F76-9908-82B65E35D663}" dt="2022-08-12T20:49:53.874" v="872" actId="14100"/>
          <ac:picMkLst>
            <pc:docMk/>
            <pc:sldMk cId="390412622" sldId="292"/>
            <ac:picMk id="4098" creationId="{76C8D05C-4479-B307-D233-D011202AA839}"/>
          </ac:picMkLst>
        </pc:picChg>
        <pc:picChg chg="add mod">
          <ac:chgData name="" userId="6f9878698ae3c3fe" providerId="LiveId" clId="{B5F9F989-353F-4F76-9908-82B65E35D663}" dt="2022-08-12T20:49:51.451" v="871" actId="14100"/>
          <ac:picMkLst>
            <pc:docMk/>
            <pc:sldMk cId="390412622" sldId="292"/>
            <ac:picMk id="8194" creationId="{9A566632-9C88-4635-9926-5DB339A037D0}"/>
          </ac:picMkLst>
        </pc:picChg>
      </pc:sldChg>
      <pc:sldChg chg="modSp">
        <pc:chgData name="" userId="6f9878698ae3c3fe" providerId="LiveId" clId="{B5F9F989-353F-4F76-9908-82B65E35D663}" dt="2022-08-15T13:15:51.246" v="5192" actId="20577"/>
        <pc:sldMkLst>
          <pc:docMk/>
          <pc:sldMk cId="2259266199" sldId="293"/>
        </pc:sldMkLst>
        <pc:spChg chg="mod">
          <ac:chgData name="" userId="6f9878698ae3c3fe" providerId="LiveId" clId="{B5F9F989-353F-4F76-9908-82B65E35D663}" dt="2022-08-12T18:14:49.714" v="0"/>
          <ac:spMkLst>
            <pc:docMk/>
            <pc:sldMk cId="2259266199" sldId="293"/>
            <ac:spMk id="5" creationId="{43C42068-307E-2CD1-6E93-F74A63189FD2}"/>
          </ac:spMkLst>
        </pc:spChg>
        <pc:spChg chg="mod">
          <ac:chgData name="" userId="6f9878698ae3c3fe" providerId="LiveId" clId="{B5F9F989-353F-4F76-9908-82B65E35D663}" dt="2022-08-15T13:15:51.246" v="5192" actId="20577"/>
          <ac:spMkLst>
            <pc:docMk/>
            <pc:sldMk cId="2259266199" sldId="293"/>
            <ac:spMk id="6" creationId="{4F289731-EB8B-FBEC-6D00-4E732D28FF8B}"/>
          </ac:spMkLst>
        </pc:spChg>
      </pc:sldChg>
      <pc:sldChg chg="addSp delSp modSp">
        <pc:chgData name="" userId="6f9878698ae3c3fe" providerId="LiveId" clId="{B5F9F989-353F-4F76-9908-82B65E35D663}" dt="2022-08-12T20:51:32.731" v="878" actId="1076"/>
        <pc:sldMkLst>
          <pc:docMk/>
          <pc:sldMk cId="263635334" sldId="296"/>
        </pc:sldMkLst>
        <pc:spChg chg="del">
          <ac:chgData name="" userId="6f9878698ae3c3fe" providerId="LiveId" clId="{B5F9F989-353F-4F76-9908-82B65E35D663}" dt="2022-08-12T20:51:20.147" v="873" actId="478"/>
          <ac:spMkLst>
            <pc:docMk/>
            <pc:sldMk cId="263635334" sldId="296"/>
            <ac:spMk id="11" creationId="{FB3414E9-7CE5-0CA7-023B-1D7BCEDDCA47}"/>
          </ac:spMkLst>
        </pc:spChg>
        <pc:picChg chg="mod">
          <ac:chgData name="" userId="6f9878698ae3c3fe" providerId="LiveId" clId="{B5F9F989-353F-4F76-9908-82B65E35D663}" dt="2022-08-12T20:51:32.731" v="878" actId="1076"/>
          <ac:picMkLst>
            <pc:docMk/>
            <pc:sldMk cId="263635334" sldId="296"/>
            <ac:picMk id="5122" creationId="{AA04C083-25F9-4003-10F4-6D816CEC649A}"/>
          </ac:picMkLst>
        </pc:picChg>
        <pc:picChg chg="add mod">
          <ac:chgData name="" userId="6f9878698ae3c3fe" providerId="LiveId" clId="{B5F9F989-353F-4F76-9908-82B65E35D663}" dt="2022-08-12T20:51:29.749" v="877" actId="1076"/>
          <ac:picMkLst>
            <pc:docMk/>
            <pc:sldMk cId="263635334" sldId="296"/>
            <ac:picMk id="9218" creationId="{8B928427-F159-44F8-A449-A2BDF506B9F3}"/>
          </ac:picMkLst>
        </pc:picChg>
      </pc:sldChg>
      <pc:sldChg chg="addSp delSp modSp">
        <pc:chgData name="" userId="6f9878698ae3c3fe" providerId="LiveId" clId="{B5F9F989-353F-4F76-9908-82B65E35D663}" dt="2022-08-12T21:58:30.681" v="4143" actId="14100"/>
        <pc:sldMkLst>
          <pc:docMk/>
          <pc:sldMk cId="867113632" sldId="298"/>
        </pc:sldMkLst>
        <pc:spChg chg="del">
          <ac:chgData name="" userId="6f9878698ae3c3fe" providerId="LiveId" clId="{B5F9F989-353F-4F76-9908-82B65E35D663}" dt="2022-08-12T21:58:19.860" v="4136" actId="478"/>
          <ac:spMkLst>
            <pc:docMk/>
            <pc:sldMk cId="867113632" sldId="298"/>
            <ac:spMk id="11" creationId="{39825743-977A-B6D1-6F04-CFB226B29F4A}"/>
          </ac:spMkLst>
        </pc:spChg>
        <pc:picChg chg="mod">
          <ac:chgData name="" userId="6f9878698ae3c3fe" providerId="LiveId" clId="{B5F9F989-353F-4F76-9908-82B65E35D663}" dt="2022-08-12T21:58:30.681" v="4143" actId="14100"/>
          <ac:picMkLst>
            <pc:docMk/>
            <pc:sldMk cId="867113632" sldId="298"/>
            <ac:picMk id="7170" creationId="{C0D94E13-084A-0820-B3EE-E98F0692E88D}"/>
          </ac:picMkLst>
        </pc:picChg>
        <pc:picChg chg="add mod">
          <ac:chgData name="" userId="6f9878698ae3c3fe" providerId="LiveId" clId="{B5F9F989-353F-4F76-9908-82B65E35D663}" dt="2022-08-12T21:58:24.709" v="4140" actId="1076"/>
          <ac:picMkLst>
            <pc:docMk/>
            <pc:sldMk cId="867113632" sldId="298"/>
            <ac:picMk id="25602" creationId="{6A3E060F-9466-4C04-9737-49B4E527C9FF}"/>
          </ac:picMkLst>
        </pc:picChg>
      </pc:sldChg>
      <pc:sldChg chg="addSp delSp modSp">
        <pc:chgData name="" userId="6f9878698ae3c3fe" providerId="LiveId" clId="{B5F9F989-353F-4F76-9908-82B65E35D663}" dt="2022-08-15T00:37:09.958" v="5182" actId="1037"/>
        <pc:sldMkLst>
          <pc:docMk/>
          <pc:sldMk cId="3263586432" sldId="302"/>
        </pc:sldMkLst>
        <pc:spChg chg="add mod">
          <ac:chgData name="" userId="6f9878698ae3c3fe" providerId="LiveId" clId="{B5F9F989-353F-4F76-9908-82B65E35D663}" dt="2022-08-15T00:35:52.951" v="5160" actId="20577"/>
          <ac:spMkLst>
            <pc:docMk/>
            <pc:sldMk cId="3263586432" sldId="302"/>
            <ac:spMk id="11" creationId="{6EF511A6-7470-45ED-8E57-087EEEBB2917}"/>
          </ac:spMkLst>
        </pc:spChg>
        <pc:spChg chg="mod">
          <ac:chgData name="" userId="6f9878698ae3c3fe" providerId="LiveId" clId="{B5F9F989-353F-4F76-9908-82B65E35D663}" dt="2022-08-15T00:35:43.803" v="5152" actId="14100"/>
          <ac:spMkLst>
            <pc:docMk/>
            <pc:sldMk cId="3263586432" sldId="302"/>
            <ac:spMk id="12" creationId="{09411335-460E-2C7B-4CA3-87A7D68E9EFB}"/>
          </ac:spMkLst>
        </pc:spChg>
        <pc:spChg chg="del">
          <ac:chgData name="" userId="6f9878698ae3c3fe" providerId="LiveId" clId="{B5F9F989-353F-4F76-9908-82B65E35D663}" dt="2022-08-15T00:35:35.493" v="5149" actId="478"/>
          <ac:spMkLst>
            <pc:docMk/>
            <pc:sldMk cId="3263586432" sldId="302"/>
            <ac:spMk id="13" creationId="{2A02439C-C1FE-3512-29AA-E70F1F69D524}"/>
          </ac:spMkLst>
        </pc:spChg>
        <pc:spChg chg="add del">
          <ac:chgData name="" userId="6f9878698ae3c3fe" providerId="LiveId" clId="{B5F9F989-353F-4F76-9908-82B65E35D663}" dt="2022-08-15T00:35:23.347" v="5144" actId="478"/>
          <ac:spMkLst>
            <pc:docMk/>
            <pc:sldMk cId="3263586432" sldId="302"/>
            <ac:spMk id="14" creationId="{30230685-D4E5-E5CF-36B6-B77F0078F8D0}"/>
          </ac:spMkLst>
        </pc:spChg>
        <pc:picChg chg="add del mod">
          <ac:chgData name="" userId="6f9878698ae3c3fe" providerId="LiveId" clId="{B5F9F989-353F-4F76-9908-82B65E35D663}" dt="2022-08-15T00:34:58.529" v="5133"/>
          <ac:picMkLst>
            <pc:docMk/>
            <pc:sldMk cId="3263586432" sldId="302"/>
            <ac:picMk id="2" creationId="{BA986CD7-9178-44DE-9832-22DD35548CA9}"/>
          </ac:picMkLst>
        </pc:picChg>
        <pc:picChg chg="add mod">
          <ac:chgData name="" userId="6f9878698ae3c3fe" providerId="LiveId" clId="{B5F9F989-353F-4F76-9908-82B65E35D663}" dt="2022-08-15T00:36:02.313" v="5161" actId="1076"/>
          <ac:picMkLst>
            <pc:docMk/>
            <pc:sldMk cId="3263586432" sldId="302"/>
            <ac:picMk id="3" creationId="{A72848AA-C23D-4E8C-A753-B70121930D0F}"/>
          </ac:picMkLst>
        </pc:picChg>
        <pc:picChg chg="add mod">
          <ac:chgData name="" userId="6f9878698ae3c3fe" providerId="LiveId" clId="{B5F9F989-353F-4F76-9908-82B65E35D663}" dt="2022-08-15T00:37:09.958" v="5182" actId="1037"/>
          <ac:picMkLst>
            <pc:docMk/>
            <pc:sldMk cId="3263586432" sldId="302"/>
            <ac:picMk id="27650" creationId="{4A332F30-6C3B-4DF3-80F9-BCBF1A73385F}"/>
          </ac:picMkLst>
        </pc:picChg>
      </pc:sldChg>
      <pc:sldChg chg="addSp delSp modSp">
        <pc:chgData name="" userId="6f9878698ae3c3fe" providerId="LiveId" clId="{B5F9F989-353F-4F76-9908-82B65E35D663}" dt="2022-08-12T21:57:48.695" v="4135" actId="14100"/>
        <pc:sldMkLst>
          <pc:docMk/>
          <pc:sldMk cId="2759491263" sldId="303"/>
        </pc:sldMkLst>
        <pc:spChg chg="del">
          <ac:chgData name="" userId="6f9878698ae3c3fe" providerId="LiveId" clId="{B5F9F989-353F-4F76-9908-82B65E35D663}" dt="2022-08-12T21:57:44.452" v="4133" actId="478"/>
          <ac:spMkLst>
            <pc:docMk/>
            <pc:sldMk cId="2759491263" sldId="303"/>
            <ac:spMk id="11" creationId="{7B6D1934-A48C-A637-AF63-DDB3B6B59788}"/>
          </ac:spMkLst>
        </pc:spChg>
        <pc:picChg chg="mod">
          <ac:chgData name="" userId="6f9878698ae3c3fe" providerId="LiveId" clId="{B5F9F989-353F-4F76-9908-82B65E35D663}" dt="2022-08-12T21:57:48.695" v="4135" actId="14100"/>
          <ac:picMkLst>
            <pc:docMk/>
            <pc:sldMk cId="2759491263" sldId="303"/>
            <ac:picMk id="10242" creationId="{AE18420A-05CA-1758-1ECB-68BC508D531E}"/>
          </ac:picMkLst>
        </pc:picChg>
        <pc:picChg chg="add del">
          <ac:chgData name="" userId="6f9878698ae3c3fe" providerId="LiveId" clId="{B5F9F989-353F-4F76-9908-82B65E35D663}" dt="2022-08-12T21:57:37.523" v="4131"/>
          <ac:picMkLst>
            <pc:docMk/>
            <pc:sldMk cId="2759491263" sldId="303"/>
            <ac:picMk id="24578" creationId="{DB10DB7C-2EBF-4DA7-93B4-632128C1CC04}"/>
          </ac:picMkLst>
        </pc:picChg>
        <pc:picChg chg="add mod">
          <ac:chgData name="" userId="6f9878698ae3c3fe" providerId="LiveId" clId="{B5F9F989-353F-4F76-9908-82B65E35D663}" dt="2022-08-12T21:57:46.250" v="4134" actId="1076"/>
          <ac:picMkLst>
            <pc:docMk/>
            <pc:sldMk cId="2759491263" sldId="303"/>
            <ac:picMk id="24580" creationId="{243C056B-F081-4C2A-8D3C-FCC8F2B72E91}"/>
          </ac:picMkLst>
        </pc:picChg>
      </pc:sldChg>
      <pc:sldChg chg="modSp">
        <pc:chgData name="" userId="6f9878698ae3c3fe" providerId="LiveId" clId="{B5F9F989-353F-4F76-9908-82B65E35D663}" dt="2022-08-15T13:19:49.434" v="5199" actId="20577"/>
        <pc:sldMkLst>
          <pc:docMk/>
          <pc:sldMk cId="2309215178" sldId="305"/>
        </pc:sldMkLst>
        <pc:spChg chg="mod">
          <ac:chgData name="" userId="6f9878698ae3c3fe" providerId="LiveId" clId="{B5F9F989-353F-4F76-9908-82B65E35D663}" dt="2022-08-15T13:19:34.564" v="5196" actId="20577"/>
          <ac:spMkLst>
            <pc:docMk/>
            <pc:sldMk cId="2309215178" sldId="305"/>
            <ac:spMk id="19" creationId="{AB94804A-C5EC-9C53-EFB9-A2F710F910AE}"/>
          </ac:spMkLst>
        </pc:spChg>
        <pc:spChg chg="mod">
          <ac:chgData name="" userId="6f9878698ae3c3fe" providerId="LiveId" clId="{B5F9F989-353F-4F76-9908-82B65E35D663}" dt="2022-08-15T13:19:49.434" v="5199" actId="20577"/>
          <ac:spMkLst>
            <pc:docMk/>
            <pc:sldMk cId="2309215178" sldId="305"/>
            <ac:spMk id="22" creationId="{FFD6B68C-533C-B55F-DF21-5E83C426BF1E}"/>
          </ac:spMkLst>
        </pc:spChg>
      </pc:sldChg>
      <pc:sldChg chg="addSp delSp modSp">
        <pc:chgData name="" userId="6f9878698ae3c3fe" providerId="LiveId" clId="{B5F9F989-353F-4F76-9908-82B65E35D663}" dt="2022-08-12T21:03:27.929" v="1438" actId="1076"/>
        <pc:sldMkLst>
          <pc:docMk/>
          <pc:sldMk cId="3512889397" sldId="306"/>
        </pc:sldMkLst>
        <pc:spChg chg="del">
          <ac:chgData name="" userId="6f9878698ae3c3fe" providerId="LiveId" clId="{B5F9F989-353F-4F76-9908-82B65E35D663}" dt="2022-08-12T21:03:04.655" v="1431" actId="478"/>
          <ac:spMkLst>
            <pc:docMk/>
            <pc:sldMk cId="3512889397" sldId="306"/>
            <ac:spMk id="11" creationId="{84D84A32-3312-8ABA-6B5D-A7B0F10A3A1C}"/>
          </ac:spMkLst>
        </pc:spChg>
        <pc:picChg chg="mod">
          <ac:chgData name="" userId="6f9878698ae3c3fe" providerId="LiveId" clId="{B5F9F989-353F-4F76-9908-82B65E35D663}" dt="2022-08-12T21:03:27.929" v="1438" actId="1076"/>
          <ac:picMkLst>
            <pc:docMk/>
            <pc:sldMk cId="3512889397" sldId="306"/>
            <ac:picMk id="11266" creationId="{7F4B5A9B-4B0E-B87F-D07F-E5EC30F220E1}"/>
          </ac:picMkLst>
        </pc:picChg>
        <pc:picChg chg="add mod">
          <ac:chgData name="" userId="6f9878698ae3c3fe" providerId="LiveId" clId="{B5F9F989-353F-4F76-9908-82B65E35D663}" dt="2022-08-12T21:03:12.063" v="1434" actId="1076"/>
          <ac:picMkLst>
            <pc:docMk/>
            <pc:sldMk cId="3512889397" sldId="306"/>
            <ac:picMk id="13314" creationId="{0267E26B-72E7-4BF3-A60B-63BEAD53E07F}"/>
          </ac:picMkLst>
        </pc:picChg>
      </pc:sldChg>
      <pc:sldChg chg="modSp">
        <pc:chgData name="" userId="6f9878698ae3c3fe" providerId="LiveId" clId="{B5F9F989-353F-4F76-9908-82B65E35D663}" dt="2022-08-12T21:03:58.249" v="1467" actId="20577"/>
        <pc:sldMkLst>
          <pc:docMk/>
          <pc:sldMk cId="723105389" sldId="307"/>
        </pc:sldMkLst>
        <pc:spChg chg="mod">
          <ac:chgData name="" userId="6f9878698ae3c3fe" providerId="LiveId" clId="{B5F9F989-353F-4F76-9908-82B65E35D663}" dt="2022-08-12T21:03:58.249" v="1467" actId="20577"/>
          <ac:spMkLst>
            <pc:docMk/>
            <pc:sldMk cId="723105389" sldId="307"/>
            <ac:spMk id="10" creationId="{39D7E48D-B067-D701-1CD9-EE49624AA657}"/>
          </ac:spMkLst>
        </pc:spChg>
      </pc:sldChg>
      <pc:sldChg chg="addSp delSp modSp">
        <pc:chgData name="" userId="6f9878698ae3c3fe" providerId="LiveId" clId="{B5F9F989-353F-4F76-9908-82B65E35D663}" dt="2022-08-12T21:02:09.593" v="1430" actId="1076"/>
        <pc:sldMkLst>
          <pc:docMk/>
          <pc:sldMk cId="3170979842" sldId="309"/>
        </pc:sldMkLst>
        <pc:spChg chg="del">
          <ac:chgData name="" userId="6f9878698ae3c3fe" providerId="LiveId" clId="{B5F9F989-353F-4F76-9908-82B65E35D663}" dt="2022-08-12T21:01:56.770" v="1423" actId="478"/>
          <ac:spMkLst>
            <pc:docMk/>
            <pc:sldMk cId="3170979842" sldId="309"/>
            <ac:spMk id="11" creationId="{A16A432E-B25F-CA84-74A2-CCE59199C1FA}"/>
          </ac:spMkLst>
        </pc:spChg>
        <pc:picChg chg="add mod">
          <ac:chgData name="" userId="6f9878698ae3c3fe" providerId="LiveId" clId="{B5F9F989-353F-4F76-9908-82B65E35D663}" dt="2022-08-12T21:02:09.593" v="1430" actId="1076"/>
          <ac:picMkLst>
            <pc:docMk/>
            <pc:sldMk cId="3170979842" sldId="309"/>
            <ac:picMk id="11266" creationId="{CE535F21-BDD7-4642-ABF5-E1A1F748F884}"/>
          </ac:picMkLst>
        </pc:picChg>
        <pc:picChg chg="mod">
          <ac:chgData name="" userId="6f9878698ae3c3fe" providerId="LiveId" clId="{B5F9F989-353F-4F76-9908-82B65E35D663}" dt="2022-08-12T21:02:06.899" v="1429" actId="1076"/>
          <ac:picMkLst>
            <pc:docMk/>
            <pc:sldMk cId="3170979842" sldId="309"/>
            <ac:picMk id="13314" creationId="{12A7470E-0B4E-797B-5EAF-C34D894AFDDE}"/>
          </ac:picMkLst>
        </pc:picChg>
      </pc:sldChg>
      <pc:sldChg chg="addSp delSp modSp">
        <pc:chgData name="" userId="6f9878698ae3c3fe" providerId="LiveId" clId="{B5F9F989-353F-4F76-9908-82B65E35D663}" dt="2022-08-12T21:40:17.842" v="3212" actId="6549"/>
        <pc:sldMkLst>
          <pc:docMk/>
          <pc:sldMk cId="3432144881" sldId="311"/>
        </pc:sldMkLst>
        <pc:spChg chg="del">
          <ac:chgData name="" userId="6f9878698ae3c3fe" providerId="LiveId" clId="{B5F9F989-353F-4F76-9908-82B65E35D663}" dt="2022-08-12T21:32:07.882" v="2762" actId="478"/>
          <ac:spMkLst>
            <pc:docMk/>
            <pc:sldMk cId="3432144881" sldId="311"/>
            <ac:spMk id="4" creationId="{E018C73D-5347-7EC3-2771-93781B3841F0}"/>
          </ac:spMkLst>
        </pc:spChg>
        <pc:spChg chg="mod">
          <ac:chgData name="" userId="6f9878698ae3c3fe" providerId="LiveId" clId="{B5F9F989-353F-4F76-9908-82B65E35D663}" dt="2022-08-12T21:35:15.949" v="2866" actId="120"/>
          <ac:spMkLst>
            <pc:docMk/>
            <pc:sldMk cId="3432144881" sldId="311"/>
            <ac:spMk id="6" creationId="{7045F11E-0D5C-4006-9EC8-BAD119BE1074}"/>
          </ac:spMkLst>
        </pc:spChg>
        <pc:spChg chg="mod">
          <ac:chgData name="" userId="6f9878698ae3c3fe" providerId="LiveId" clId="{B5F9F989-353F-4F76-9908-82B65E35D663}" dt="2022-08-12T21:40:17.842" v="3212" actId="6549"/>
          <ac:spMkLst>
            <pc:docMk/>
            <pc:sldMk cId="3432144881" sldId="311"/>
            <ac:spMk id="7" creationId="{B992AD4B-1EBE-4285-9EFC-A694F18C7EE6}"/>
          </ac:spMkLst>
        </pc:spChg>
        <pc:spChg chg="mod">
          <ac:chgData name="" userId="6f9878698ae3c3fe" providerId="LiveId" clId="{B5F9F989-353F-4F76-9908-82B65E35D663}" dt="2022-08-12T21:35:13.464" v="2865" actId="120"/>
          <ac:spMkLst>
            <pc:docMk/>
            <pc:sldMk cId="3432144881" sldId="311"/>
            <ac:spMk id="9" creationId="{35C5F592-4535-4B34-9CCF-02396BEB87AA}"/>
          </ac:spMkLst>
        </pc:spChg>
        <pc:spChg chg="mod">
          <ac:chgData name="" userId="6f9878698ae3c3fe" providerId="LiveId" clId="{B5F9F989-353F-4F76-9908-82B65E35D663}" dt="2022-08-12T21:39:19.474" v="3208" actId="13926"/>
          <ac:spMkLst>
            <pc:docMk/>
            <pc:sldMk cId="3432144881" sldId="311"/>
            <ac:spMk id="10" creationId="{A33BF7FB-D8CD-407F-93E1-C144B2B67236}"/>
          </ac:spMkLst>
        </pc:spChg>
        <pc:spChg chg="mod">
          <ac:chgData name="" userId="6f9878698ae3c3fe" providerId="LiveId" clId="{B5F9F989-353F-4F76-9908-82B65E35D663}" dt="2022-08-12T21:34:50.646" v="2832" actId="20577"/>
          <ac:spMkLst>
            <pc:docMk/>
            <pc:sldMk cId="3432144881" sldId="311"/>
            <ac:spMk id="12" creationId="{95C69181-4D35-4CE9-9C78-01F5A55CAC95}"/>
          </ac:spMkLst>
        </pc:spChg>
        <pc:spChg chg="mod">
          <ac:chgData name="" userId="6f9878698ae3c3fe" providerId="LiveId" clId="{B5F9F989-353F-4F76-9908-82B65E35D663}" dt="2022-08-12T21:36:31.047" v="2992" actId="20577"/>
          <ac:spMkLst>
            <pc:docMk/>
            <pc:sldMk cId="3432144881" sldId="311"/>
            <ac:spMk id="13" creationId="{37B5A008-D8D6-465B-A6C8-27F302E0BD2D}"/>
          </ac:spMkLst>
        </pc:spChg>
        <pc:spChg chg="mod">
          <ac:chgData name="" userId="6f9878698ae3c3fe" providerId="LiveId" clId="{B5F9F989-353F-4F76-9908-82B65E35D663}" dt="2022-08-12T21:34:59.371" v="2862" actId="20577"/>
          <ac:spMkLst>
            <pc:docMk/>
            <pc:sldMk cId="3432144881" sldId="311"/>
            <ac:spMk id="15" creationId="{009F6FF8-DFAC-43F3-A9DB-29A0236A31D0}"/>
          </ac:spMkLst>
        </pc:spChg>
        <pc:spChg chg="mod">
          <ac:chgData name="" userId="6f9878698ae3c3fe" providerId="LiveId" clId="{B5F9F989-353F-4F76-9908-82B65E35D663}" dt="2022-08-12T21:39:16.104" v="3207" actId="13926"/>
          <ac:spMkLst>
            <pc:docMk/>
            <pc:sldMk cId="3432144881" sldId="311"/>
            <ac:spMk id="16" creationId="{7550D87D-E964-4D96-BDF5-538EDB7A8B4A}"/>
          </ac:spMkLst>
        </pc:spChg>
        <pc:spChg chg="add mod">
          <ac:chgData name="" userId="6f9878698ae3c3fe" providerId="LiveId" clId="{B5F9F989-353F-4F76-9908-82B65E35D663}" dt="2022-08-12T21:34:21.037" v="2766" actId="207"/>
          <ac:spMkLst>
            <pc:docMk/>
            <pc:sldMk cId="3432144881" sldId="311"/>
            <ac:spMk id="17" creationId="{51741365-A23B-44F5-8898-BB10AD6A21E4}"/>
          </ac:spMkLst>
        </pc:spChg>
        <pc:spChg chg="add mod">
          <ac:chgData name="" userId="6f9878698ae3c3fe" providerId="LiveId" clId="{B5F9F989-353F-4F76-9908-82B65E35D663}" dt="2022-08-12T21:34:17.745" v="2765" actId="207"/>
          <ac:spMkLst>
            <pc:docMk/>
            <pc:sldMk cId="3432144881" sldId="311"/>
            <ac:spMk id="18" creationId="{3D779A39-3B0A-444B-A5C4-9681BD13230A}"/>
          </ac:spMkLst>
        </pc:spChg>
        <pc:spChg chg="add">
          <ac:chgData name="" userId="6f9878698ae3c3fe" providerId="LiveId" clId="{B5F9F989-353F-4F76-9908-82B65E35D663}" dt="2022-08-12T21:33:38.394" v="2763"/>
          <ac:spMkLst>
            <pc:docMk/>
            <pc:sldMk cId="3432144881" sldId="311"/>
            <ac:spMk id="19" creationId="{45E216E7-89D5-4C1F-9400-D9E9F3081984}"/>
          </ac:spMkLst>
        </pc:spChg>
        <pc:spChg chg="add mod">
          <ac:chgData name="" userId="6f9878698ae3c3fe" providerId="LiveId" clId="{B5F9F989-353F-4F76-9908-82B65E35D663}" dt="2022-08-12T21:34:09.186" v="2764" actId="207"/>
          <ac:spMkLst>
            <pc:docMk/>
            <pc:sldMk cId="3432144881" sldId="311"/>
            <ac:spMk id="20" creationId="{3D0C5489-343F-41CE-BB57-0E2DEC9CB78E}"/>
          </ac:spMkLst>
        </pc:spChg>
        <pc:spChg chg="add mod">
          <ac:chgData name="" userId="6f9878698ae3c3fe" providerId="LiveId" clId="{B5F9F989-353F-4F76-9908-82B65E35D663}" dt="2022-08-12T21:39:00.265" v="3204" actId="14100"/>
          <ac:spMkLst>
            <pc:docMk/>
            <pc:sldMk cId="3432144881" sldId="311"/>
            <ac:spMk id="21" creationId="{23F84B61-DDC6-4807-A248-D3C97CCC665A}"/>
          </ac:spMkLst>
        </pc:spChg>
        <pc:spChg chg="add mod">
          <ac:chgData name="" userId="6f9878698ae3c3fe" providerId="LiveId" clId="{B5F9F989-353F-4F76-9908-82B65E35D663}" dt="2022-08-12T21:35:58.446" v="2901" actId="6549"/>
          <ac:spMkLst>
            <pc:docMk/>
            <pc:sldMk cId="3432144881" sldId="311"/>
            <ac:spMk id="22" creationId="{E2AF343C-9756-459C-87DB-091E1417B3E4}"/>
          </ac:spMkLst>
        </pc:spChg>
        <pc:grpChg chg="add">
          <ac:chgData name="" userId="6f9878698ae3c3fe" providerId="LiveId" clId="{B5F9F989-353F-4F76-9908-82B65E35D663}" dt="2022-08-12T21:33:38.394" v="2763"/>
          <ac:grpSpMkLst>
            <pc:docMk/>
            <pc:sldMk cId="3432144881" sldId="311"/>
            <ac:grpSpMk id="5" creationId="{DFB5C6B9-2418-42E4-B229-2911087E0508}"/>
          </ac:grpSpMkLst>
        </pc:grpChg>
        <pc:grpChg chg="add">
          <ac:chgData name="" userId="6f9878698ae3c3fe" providerId="LiveId" clId="{B5F9F989-353F-4F76-9908-82B65E35D663}" dt="2022-08-12T21:33:38.394" v="2763"/>
          <ac:grpSpMkLst>
            <pc:docMk/>
            <pc:sldMk cId="3432144881" sldId="311"/>
            <ac:grpSpMk id="8" creationId="{2CBAD875-010F-4A04-BF12-62B8C911244A}"/>
          </ac:grpSpMkLst>
        </pc:grpChg>
        <pc:grpChg chg="add">
          <ac:chgData name="" userId="6f9878698ae3c3fe" providerId="LiveId" clId="{B5F9F989-353F-4F76-9908-82B65E35D663}" dt="2022-08-12T21:33:38.394" v="2763"/>
          <ac:grpSpMkLst>
            <pc:docMk/>
            <pc:sldMk cId="3432144881" sldId="311"/>
            <ac:grpSpMk id="11" creationId="{2DCBA19D-7CD0-4DFF-88CC-0EFC239FC1FC}"/>
          </ac:grpSpMkLst>
        </pc:grpChg>
        <pc:grpChg chg="add">
          <ac:chgData name="" userId="6f9878698ae3c3fe" providerId="LiveId" clId="{B5F9F989-353F-4F76-9908-82B65E35D663}" dt="2022-08-12T21:33:38.394" v="2763"/>
          <ac:grpSpMkLst>
            <pc:docMk/>
            <pc:sldMk cId="3432144881" sldId="311"/>
            <ac:grpSpMk id="14" creationId="{C4ACC00D-FEC9-4AA6-96D0-09C182378E86}"/>
          </ac:grpSpMkLst>
        </pc:grpChg>
        <pc:picChg chg="add mod">
          <ac:chgData name="" userId="6f9878698ae3c3fe" providerId="LiveId" clId="{B5F9F989-353F-4F76-9908-82B65E35D663}" dt="2022-08-12T21:39:05.722" v="3206" actId="1076"/>
          <ac:picMkLst>
            <pc:docMk/>
            <pc:sldMk cId="3432144881" sldId="311"/>
            <ac:picMk id="18434" creationId="{562CCDA8-C93B-4690-A110-F01B42CEADF7}"/>
          </ac:picMkLst>
        </pc:picChg>
      </pc:sldChg>
      <pc:sldChg chg="addSp delSp modSp modAnim">
        <pc:chgData name="" userId="6f9878698ae3c3fe" providerId="LiveId" clId="{B5F9F989-353F-4F76-9908-82B65E35D663}" dt="2022-08-12T21:23:48.181" v="2226" actId="313"/>
        <pc:sldMkLst>
          <pc:docMk/>
          <pc:sldMk cId="470224321" sldId="312"/>
        </pc:sldMkLst>
        <pc:spChg chg="del">
          <ac:chgData name="" userId="6f9878698ae3c3fe" providerId="LiveId" clId="{B5F9F989-353F-4F76-9908-82B65E35D663}" dt="2022-08-12T20:59:47.784" v="1416" actId="478"/>
          <ac:spMkLst>
            <pc:docMk/>
            <pc:sldMk cId="470224321" sldId="312"/>
            <ac:spMk id="4" creationId="{E018C73D-5347-7EC3-2771-93781B3841F0}"/>
          </ac:spMkLst>
        </pc:spChg>
        <pc:spChg chg="add del">
          <ac:chgData name="" userId="6f9878698ae3c3fe" providerId="LiveId" clId="{B5F9F989-353F-4F76-9908-82B65E35D663}" dt="2022-08-12T21:07:25.717" v="1475"/>
          <ac:spMkLst>
            <pc:docMk/>
            <pc:sldMk cId="470224321" sldId="312"/>
            <ac:spMk id="7" creationId="{39324741-67E6-4F96-B43B-709E642021FD}"/>
          </ac:spMkLst>
        </pc:spChg>
        <pc:spChg chg="add del mod">
          <ac:chgData name="" userId="6f9878698ae3c3fe" providerId="LiveId" clId="{B5F9F989-353F-4F76-9908-82B65E35D663}" dt="2022-08-12T21:07:44.934" v="1479"/>
          <ac:spMkLst>
            <pc:docMk/>
            <pc:sldMk cId="470224321" sldId="312"/>
            <ac:spMk id="8" creationId="{CB334B15-7234-40E6-BC03-7B8D56FC8751}"/>
          </ac:spMkLst>
        </pc:spChg>
        <pc:spChg chg="add mod">
          <ac:chgData name="" userId="6f9878698ae3c3fe" providerId="LiveId" clId="{B5F9F989-353F-4F76-9908-82B65E35D663}" dt="2022-08-12T21:23:48.181" v="2226" actId="313"/>
          <ac:spMkLst>
            <pc:docMk/>
            <pc:sldMk cId="470224321" sldId="312"/>
            <ac:spMk id="12" creationId="{82047269-3D43-44EB-94C2-A3F591CF5D99}"/>
          </ac:spMkLst>
        </pc:spChg>
        <pc:picChg chg="add del">
          <ac:chgData name="" userId="6f9878698ae3c3fe" providerId="LiveId" clId="{B5F9F989-353F-4F76-9908-82B65E35D663}" dt="2022-08-12T20:59:46.526" v="1415"/>
          <ac:picMkLst>
            <pc:docMk/>
            <pc:sldMk cId="470224321" sldId="312"/>
            <ac:picMk id="5" creationId="{6837A4FC-7C82-42EA-82B3-E159D7DE68A9}"/>
          </ac:picMkLst>
        </pc:picChg>
        <pc:picChg chg="add">
          <ac:chgData name="" userId="6f9878698ae3c3fe" providerId="LiveId" clId="{B5F9F989-353F-4F76-9908-82B65E35D663}" dt="2022-08-12T20:59:48.016" v="1417"/>
          <ac:picMkLst>
            <pc:docMk/>
            <pc:sldMk cId="470224321" sldId="312"/>
            <ac:picMk id="6" creationId="{40FFB156-E5FC-4AF0-8C8E-61AA6C3C586B}"/>
          </ac:picMkLst>
        </pc:picChg>
        <pc:picChg chg="add mod">
          <ac:chgData name="" userId="6f9878698ae3c3fe" providerId="LiveId" clId="{B5F9F989-353F-4F76-9908-82B65E35D663}" dt="2022-08-12T21:09:24.388" v="1491" actId="1076"/>
          <ac:picMkLst>
            <pc:docMk/>
            <pc:sldMk cId="470224321" sldId="312"/>
            <ac:picMk id="9" creationId="{812811A9-9F3E-4C2D-B369-B8302E849BF7}"/>
          </ac:picMkLst>
        </pc:picChg>
        <pc:picChg chg="add mod">
          <ac:chgData name="" userId="6f9878698ae3c3fe" providerId="LiveId" clId="{B5F9F989-353F-4F76-9908-82B65E35D663}" dt="2022-08-12T21:09:28.303" v="1492" actId="1076"/>
          <ac:picMkLst>
            <pc:docMk/>
            <pc:sldMk cId="470224321" sldId="312"/>
            <ac:picMk id="10" creationId="{0675D434-69CE-4509-B499-053FB16382BB}"/>
          </ac:picMkLst>
        </pc:picChg>
        <pc:picChg chg="add mod">
          <ac:chgData name="" userId="6f9878698ae3c3fe" providerId="LiveId" clId="{B5F9F989-353F-4F76-9908-82B65E35D663}" dt="2022-08-12T21:09:32.905" v="1495" actId="1076"/>
          <ac:picMkLst>
            <pc:docMk/>
            <pc:sldMk cId="470224321" sldId="312"/>
            <ac:picMk id="11" creationId="{2801E648-4B22-4472-9FB7-9723BE8EE180}"/>
          </ac:picMkLst>
        </pc:picChg>
        <pc:picChg chg="add del mod modCrop">
          <ac:chgData name="" userId="6f9878698ae3c3fe" providerId="LiveId" clId="{B5F9F989-353F-4F76-9908-82B65E35D663}" dt="2022-08-12T21:07:23.268" v="1473" actId="478"/>
          <ac:picMkLst>
            <pc:docMk/>
            <pc:sldMk cId="470224321" sldId="312"/>
            <ac:picMk id="12290" creationId="{223A1319-4F72-4D5A-8BBD-A4DA1B1376EC}"/>
          </ac:picMkLst>
        </pc:picChg>
        <pc:picChg chg="add del">
          <ac:chgData name="" userId="6f9878698ae3c3fe" providerId="LiveId" clId="{B5F9F989-353F-4F76-9908-82B65E35D663}" dt="2022-08-12T21:07:47.445" v="1481"/>
          <ac:picMkLst>
            <pc:docMk/>
            <pc:sldMk cId="470224321" sldId="312"/>
            <ac:picMk id="12296" creationId="{B1E785A9-87D6-4423-B1B8-074D742C1E68}"/>
          </ac:picMkLst>
        </pc:picChg>
      </pc:sldChg>
      <pc:sldChg chg="addSp delSp modSp">
        <pc:chgData name="" userId="6f9878698ae3c3fe" providerId="LiveId" clId="{B5F9F989-353F-4F76-9908-82B65E35D663}" dt="2022-08-12T21:24:36.215" v="2233" actId="1076"/>
        <pc:sldMkLst>
          <pc:docMk/>
          <pc:sldMk cId="3031823843" sldId="313"/>
        </pc:sldMkLst>
        <pc:spChg chg="del">
          <ac:chgData name="" userId="6f9878698ae3c3fe" providerId="LiveId" clId="{B5F9F989-353F-4F76-9908-82B65E35D663}" dt="2022-08-12T21:24:26.393" v="2227" actId="478"/>
          <ac:spMkLst>
            <pc:docMk/>
            <pc:sldMk cId="3031823843" sldId="313"/>
            <ac:spMk id="11" creationId="{8A65C213-AB67-B41B-835E-7DB0383D500B}"/>
          </ac:spMkLst>
        </pc:spChg>
        <pc:picChg chg="add mod">
          <ac:chgData name="" userId="6f9878698ae3c3fe" providerId="LiveId" clId="{B5F9F989-353F-4F76-9908-82B65E35D663}" dt="2022-08-12T21:24:36.215" v="2233" actId="1076"/>
          <ac:picMkLst>
            <pc:docMk/>
            <pc:sldMk cId="3031823843" sldId="313"/>
            <ac:picMk id="4" creationId="{14DE4D8A-35FC-4EDE-B3E6-05D803E9FBF3}"/>
          </ac:picMkLst>
        </pc:picChg>
        <pc:picChg chg="mod">
          <ac:chgData name="" userId="6f9878698ae3c3fe" providerId="LiveId" clId="{B5F9F989-353F-4F76-9908-82B65E35D663}" dt="2022-08-12T21:24:34.215" v="2232" actId="14100"/>
          <ac:picMkLst>
            <pc:docMk/>
            <pc:sldMk cId="3031823843" sldId="313"/>
            <ac:picMk id="14338" creationId="{32498F1A-CE14-243E-C881-1D3318020416}"/>
          </ac:picMkLst>
        </pc:picChg>
      </pc:sldChg>
      <pc:sldChg chg="addSp delSp modSp">
        <pc:chgData name="" userId="6f9878698ae3c3fe" providerId="LiveId" clId="{B5F9F989-353F-4F76-9908-82B65E35D663}" dt="2022-08-12T21:25:21.329" v="2238" actId="14100"/>
        <pc:sldMkLst>
          <pc:docMk/>
          <pc:sldMk cId="3803927884" sldId="315"/>
        </pc:sldMkLst>
        <pc:spChg chg="del">
          <ac:chgData name="" userId="6f9878698ae3c3fe" providerId="LiveId" clId="{B5F9F989-353F-4F76-9908-82B65E35D663}" dt="2022-08-12T21:25:12.587" v="2234" actId="478"/>
          <ac:spMkLst>
            <pc:docMk/>
            <pc:sldMk cId="3803927884" sldId="315"/>
            <ac:spMk id="11" creationId="{0B7E6386-F1B8-187E-A79C-964B60EC161C}"/>
          </ac:spMkLst>
        </pc:spChg>
        <pc:picChg chg="add mod">
          <ac:chgData name="" userId="6f9878698ae3c3fe" providerId="LiveId" clId="{B5F9F989-353F-4F76-9908-82B65E35D663}" dt="2022-08-12T21:25:18.342" v="2237" actId="1076"/>
          <ac:picMkLst>
            <pc:docMk/>
            <pc:sldMk cId="3803927884" sldId="315"/>
            <ac:picMk id="4" creationId="{18350514-5473-4DA1-BFE8-62457393B8CC}"/>
          </ac:picMkLst>
        </pc:picChg>
        <pc:picChg chg="mod">
          <ac:chgData name="" userId="6f9878698ae3c3fe" providerId="LiveId" clId="{B5F9F989-353F-4F76-9908-82B65E35D663}" dt="2022-08-12T21:25:21.329" v="2238" actId="14100"/>
          <ac:picMkLst>
            <pc:docMk/>
            <pc:sldMk cId="3803927884" sldId="315"/>
            <ac:picMk id="15362" creationId="{FA5AE104-AF20-D84F-1905-F4693BAD2AB3}"/>
          </ac:picMkLst>
        </pc:picChg>
      </pc:sldChg>
      <pc:sldChg chg="modSp">
        <pc:chgData name="" userId="6f9878698ae3c3fe" providerId="LiveId" clId="{B5F9F989-353F-4F76-9908-82B65E35D663}" dt="2022-08-12T21:26:18.217" v="2365" actId="20577"/>
        <pc:sldMkLst>
          <pc:docMk/>
          <pc:sldMk cId="3971167094" sldId="316"/>
        </pc:sldMkLst>
        <pc:spChg chg="mod">
          <ac:chgData name="" userId="6f9878698ae3c3fe" providerId="LiveId" clId="{B5F9F989-353F-4F76-9908-82B65E35D663}" dt="2022-08-12T21:26:18.217" v="2365" actId="20577"/>
          <ac:spMkLst>
            <pc:docMk/>
            <pc:sldMk cId="3971167094" sldId="316"/>
            <ac:spMk id="10" creationId="{39D7E48D-B067-D701-1CD9-EE49624AA657}"/>
          </ac:spMkLst>
        </pc:spChg>
      </pc:sldChg>
      <pc:sldChg chg="addSp delSp modSp modNotesTx">
        <pc:chgData name="" userId="6f9878698ae3c3fe" providerId="LiveId" clId="{B5F9F989-353F-4F76-9908-82B65E35D663}" dt="2022-08-12T21:29:34.729" v="2563" actId="20577"/>
        <pc:sldMkLst>
          <pc:docMk/>
          <pc:sldMk cId="198883600" sldId="317"/>
        </pc:sldMkLst>
        <pc:spChg chg="del">
          <ac:chgData name="" userId="6f9878698ae3c3fe" providerId="LiveId" clId="{B5F9F989-353F-4F76-9908-82B65E35D663}" dt="2022-08-12T21:27:57.101" v="2376" actId="478"/>
          <ac:spMkLst>
            <pc:docMk/>
            <pc:sldMk cId="198883600" sldId="317"/>
            <ac:spMk id="5" creationId="{A17062E2-44C5-E0FD-3832-B79D5CD89E9D}"/>
          </ac:spMkLst>
        </pc:spChg>
        <pc:picChg chg="add mod">
          <ac:chgData name="" userId="6f9878698ae3c3fe" providerId="LiveId" clId="{B5F9F989-353F-4F76-9908-82B65E35D663}" dt="2022-08-12T21:28:37.298" v="2378" actId="1076"/>
          <ac:picMkLst>
            <pc:docMk/>
            <pc:sldMk cId="198883600" sldId="317"/>
            <ac:picMk id="6" creationId="{1DDE8574-AB4E-422E-8AE0-6F0263D6C3BE}"/>
          </ac:picMkLst>
        </pc:picChg>
      </pc:sldChg>
      <pc:sldChg chg="addSp delSp modSp">
        <pc:chgData name="" userId="6f9878698ae3c3fe" providerId="LiveId" clId="{B5F9F989-353F-4F76-9908-82B65E35D663}" dt="2022-08-12T21:30:36.080" v="2571" actId="1076"/>
        <pc:sldMkLst>
          <pc:docMk/>
          <pc:sldMk cId="2624883955" sldId="318"/>
        </pc:sldMkLst>
        <pc:spChg chg="del">
          <ac:chgData name="" userId="6f9878698ae3c3fe" providerId="LiveId" clId="{B5F9F989-353F-4F76-9908-82B65E35D663}" dt="2022-08-12T21:30:04.774" v="2564" actId="478"/>
          <ac:spMkLst>
            <pc:docMk/>
            <pc:sldMk cId="2624883955" sldId="318"/>
            <ac:spMk id="10" creationId="{DEB76B2E-D9B5-E9BD-DF15-0E16D51A694C}"/>
          </ac:spMkLst>
        </pc:spChg>
        <pc:picChg chg="mod">
          <ac:chgData name="" userId="6f9878698ae3c3fe" providerId="LiveId" clId="{B5F9F989-353F-4F76-9908-82B65E35D663}" dt="2022-08-12T21:30:31.064" v="2570" actId="14100"/>
          <ac:picMkLst>
            <pc:docMk/>
            <pc:sldMk cId="2624883955" sldId="318"/>
            <ac:picMk id="16386" creationId="{6EB89646-3D2D-553C-B96B-5162273C75DA}"/>
          </ac:picMkLst>
        </pc:picChg>
        <pc:picChg chg="add mod">
          <ac:chgData name="" userId="6f9878698ae3c3fe" providerId="LiveId" clId="{B5F9F989-353F-4F76-9908-82B65E35D663}" dt="2022-08-12T21:30:36.080" v="2571" actId="1076"/>
          <ac:picMkLst>
            <pc:docMk/>
            <pc:sldMk cId="2624883955" sldId="318"/>
            <ac:picMk id="17410" creationId="{DFE04D4C-C105-4B3F-863F-BD77E794ABB8}"/>
          </ac:picMkLst>
        </pc:picChg>
      </pc:sldChg>
      <pc:sldChg chg="modSp">
        <pc:chgData name="" userId="6f9878698ae3c3fe" providerId="LiveId" clId="{B5F9F989-353F-4F76-9908-82B65E35D663}" dt="2022-08-12T21:31:58.843" v="2761" actId="27636"/>
        <pc:sldMkLst>
          <pc:docMk/>
          <pc:sldMk cId="816122350" sldId="319"/>
        </pc:sldMkLst>
        <pc:spChg chg="mod">
          <ac:chgData name="" userId="6f9878698ae3c3fe" providerId="LiveId" clId="{B5F9F989-353F-4F76-9908-82B65E35D663}" dt="2022-08-12T21:31:58.843" v="2761" actId="27636"/>
          <ac:spMkLst>
            <pc:docMk/>
            <pc:sldMk cId="816122350" sldId="319"/>
            <ac:spMk id="10" creationId="{39D7E48D-B067-D701-1CD9-EE49624AA657}"/>
          </ac:spMkLst>
        </pc:spChg>
      </pc:sldChg>
      <pc:sldChg chg="addSp delSp modSp">
        <pc:chgData name="" userId="6f9878698ae3c3fe" providerId="LiveId" clId="{B5F9F989-353F-4F76-9908-82B65E35D663}" dt="2022-08-12T21:56:58.893" v="4129" actId="1076"/>
        <pc:sldMkLst>
          <pc:docMk/>
          <pc:sldMk cId="1420377555" sldId="320"/>
        </pc:sldMkLst>
        <pc:spChg chg="del">
          <ac:chgData name="" userId="6f9878698ae3c3fe" providerId="LiveId" clId="{B5F9F989-353F-4F76-9908-82B65E35D663}" dt="2022-08-12T21:56:47.765" v="4122" actId="478"/>
          <ac:spMkLst>
            <pc:docMk/>
            <pc:sldMk cId="1420377555" sldId="320"/>
            <ac:spMk id="10" creationId="{6CE8CC6D-AC39-2705-DA5A-08CA1A5120E8}"/>
          </ac:spMkLst>
        </pc:spChg>
        <pc:picChg chg="mod">
          <ac:chgData name="" userId="6f9878698ae3c3fe" providerId="LiveId" clId="{B5F9F989-353F-4F76-9908-82B65E35D663}" dt="2022-08-12T21:56:58.893" v="4129" actId="1076"/>
          <ac:picMkLst>
            <pc:docMk/>
            <pc:sldMk cId="1420377555" sldId="320"/>
            <ac:picMk id="18434" creationId="{69C80780-C51E-1BAD-AD17-F9302E67FD1D}"/>
          </ac:picMkLst>
        </pc:picChg>
        <pc:picChg chg="add mod">
          <ac:chgData name="" userId="6f9878698ae3c3fe" providerId="LiveId" clId="{B5F9F989-353F-4F76-9908-82B65E35D663}" dt="2022-08-12T21:56:54.133" v="4126" actId="1076"/>
          <ac:picMkLst>
            <pc:docMk/>
            <pc:sldMk cId="1420377555" sldId="320"/>
            <ac:picMk id="23554" creationId="{4D8CD63A-46C1-4AF8-ACC0-747887950A06}"/>
          </ac:picMkLst>
        </pc:picChg>
      </pc:sldChg>
      <pc:sldChg chg="modSp">
        <pc:chgData name="" userId="6f9878698ae3c3fe" providerId="LiveId" clId="{B5F9F989-353F-4F76-9908-82B65E35D663}" dt="2022-08-12T21:43:34.052" v="3335" actId="20577"/>
        <pc:sldMkLst>
          <pc:docMk/>
          <pc:sldMk cId="2405669989" sldId="321"/>
        </pc:sldMkLst>
        <pc:spChg chg="mod">
          <ac:chgData name="" userId="6f9878698ae3c3fe" providerId="LiveId" clId="{B5F9F989-353F-4F76-9908-82B65E35D663}" dt="2022-08-12T21:43:34.052" v="3335" actId="20577"/>
          <ac:spMkLst>
            <pc:docMk/>
            <pc:sldMk cId="2405669989" sldId="321"/>
            <ac:spMk id="10" creationId="{39D7E48D-B067-D701-1CD9-EE49624AA657}"/>
          </ac:spMkLst>
        </pc:spChg>
      </pc:sldChg>
      <pc:sldChg chg="addSp delSp modSp">
        <pc:chgData name="" userId="6f9878698ae3c3fe" providerId="LiveId" clId="{B5F9F989-353F-4F76-9908-82B65E35D663}" dt="2022-08-12T21:53:11.125" v="4102" actId="20577"/>
        <pc:sldMkLst>
          <pc:docMk/>
          <pc:sldMk cId="3974826921" sldId="322"/>
        </pc:sldMkLst>
        <pc:spChg chg="del">
          <ac:chgData name="" userId="6f9878698ae3c3fe" providerId="LiveId" clId="{B5F9F989-353F-4F76-9908-82B65E35D663}" dt="2022-08-12T21:44:15.713" v="3336" actId="478"/>
          <ac:spMkLst>
            <pc:docMk/>
            <pc:sldMk cId="3974826921" sldId="322"/>
            <ac:spMk id="4" creationId="{E018C73D-5347-7EC3-2771-93781B3841F0}"/>
          </ac:spMkLst>
        </pc:spChg>
        <pc:spChg chg="mod">
          <ac:chgData name="" userId="6f9878698ae3c3fe" providerId="LiveId" clId="{B5F9F989-353F-4F76-9908-82B65E35D663}" dt="2022-08-12T21:44:29.360" v="3374" actId="20577"/>
          <ac:spMkLst>
            <pc:docMk/>
            <pc:sldMk cId="3974826921" sldId="322"/>
            <ac:spMk id="21" creationId="{D33E6732-2BDE-4A3E-961B-D5CEDC30469E}"/>
          </ac:spMkLst>
        </pc:spChg>
        <pc:spChg chg="mod">
          <ac:chgData name="" userId="6f9878698ae3c3fe" providerId="LiveId" clId="{B5F9F989-353F-4F76-9908-82B65E35D663}" dt="2022-08-12T21:44:54.921" v="3477" actId="20577"/>
          <ac:spMkLst>
            <pc:docMk/>
            <pc:sldMk cId="3974826921" sldId="322"/>
            <ac:spMk id="22" creationId="{1DA1E1AB-5347-402D-B018-6A436B2CA499}"/>
          </ac:spMkLst>
        </pc:spChg>
        <pc:spChg chg="mod">
          <ac:chgData name="" userId="6f9878698ae3c3fe" providerId="LiveId" clId="{B5F9F989-353F-4F76-9908-82B65E35D663}" dt="2022-08-12T21:45:37.668" v="3513" actId="20577"/>
          <ac:spMkLst>
            <pc:docMk/>
            <pc:sldMk cId="3974826921" sldId="322"/>
            <ac:spMk id="24" creationId="{5998E0F7-24AD-4719-BCFB-47B74F0E735C}"/>
          </ac:spMkLst>
        </pc:spChg>
        <pc:spChg chg="mod">
          <ac:chgData name="" userId="6f9878698ae3c3fe" providerId="LiveId" clId="{B5F9F989-353F-4F76-9908-82B65E35D663}" dt="2022-08-12T21:47:04.365" v="3705" actId="20577"/>
          <ac:spMkLst>
            <pc:docMk/>
            <pc:sldMk cId="3974826921" sldId="322"/>
            <ac:spMk id="25" creationId="{04085038-4259-4883-A80D-601DAE28FB08}"/>
          </ac:spMkLst>
        </pc:spChg>
        <pc:spChg chg="mod">
          <ac:chgData name="" userId="6f9878698ae3c3fe" providerId="LiveId" clId="{B5F9F989-353F-4F76-9908-82B65E35D663}" dt="2022-08-12T21:47:54.210" v="3719" actId="20577"/>
          <ac:spMkLst>
            <pc:docMk/>
            <pc:sldMk cId="3974826921" sldId="322"/>
            <ac:spMk id="27" creationId="{DAFD84E7-5AB5-4BD7-ABE0-FCCDF2ECF5FE}"/>
          </ac:spMkLst>
        </pc:spChg>
        <pc:spChg chg="mod">
          <ac:chgData name="" userId="6f9878698ae3c3fe" providerId="LiveId" clId="{B5F9F989-353F-4F76-9908-82B65E35D663}" dt="2022-08-12T21:48:37.537" v="3847" actId="20577"/>
          <ac:spMkLst>
            <pc:docMk/>
            <pc:sldMk cId="3974826921" sldId="322"/>
            <ac:spMk id="28" creationId="{C0892957-B130-44C9-AE54-DF15C7424A5E}"/>
          </ac:spMkLst>
        </pc:spChg>
        <pc:spChg chg="mod">
          <ac:chgData name="" userId="6f9878698ae3c3fe" providerId="LiveId" clId="{B5F9F989-353F-4F76-9908-82B65E35D663}" dt="2022-08-12T21:52:31.012" v="4033" actId="20577"/>
          <ac:spMkLst>
            <pc:docMk/>
            <pc:sldMk cId="3974826921" sldId="322"/>
            <ac:spMk id="30" creationId="{7B6E84C2-751F-4A4A-9530-F55265816B16}"/>
          </ac:spMkLst>
        </pc:spChg>
        <pc:spChg chg="mod">
          <ac:chgData name="" userId="6f9878698ae3c3fe" providerId="LiveId" clId="{B5F9F989-353F-4F76-9908-82B65E35D663}" dt="2022-08-12T21:53:11.125" v="4102" actId="20577"/>
          <ac:spMkLst>
            <pc:docMk/>
            <pc:sldMk cId="3974826921" sldId="322"/>
            <ac:spMk id="31" creationId="{4EFCE5A0-DB74-4EC0-A4B8-229110F48DDA}"/>
          </ac:spMkLst>
        </pc:spChg>
        <pc:grpChg chg="add mod">
          <ac:chgData name="" userId="6f9878698ae3c3fe" providerId="LiveId" clId="{B5F9F989-353F-4F76-9908-82B65E35D663}" dt="2022-08-12T21:46:23.908" v="3676" actId="1035"/>
          <ac:grpSpMkLst>
            <pc:docMk/>
            <pc:sldMk cId="3974826921" sldId="322"/>
            <ac:grpSpMk id="5" creationId="{81BF9327-5C73-4A82-A5B8-3049D9A304E4}"/>
          </ac:grpSpMkLst>
        </pc:grpChg>
        <pc:grpChg chg="add mod">
          <ac:chgData name="" userId="6f9878698ae3c3fe" providerId="LiveId" clId="{B5F9F989-353F-4F76-9908-82B65E35D663}" dt="2022-08-12T21:46:23.908" v="3676" actId="1035"/>
          <ac:grpSpMkLst>
            <pc:docMk/>
            <pc:sldMk cId="3974826921" sldId="322"/>
            <ac:grpSpMk id="20" creationId="{4E0A84DF-943E-4D38-A2DD-EEA0579296B7}"/>
          </ac:grpSpMkLst>
        </pc:grpChg>
        <pc:grpChg chg="add mod">
          <ac:chgData name="" userId="6f9878698ae3c3fe" providerId="LiveId" clId="{B5F9F989-353F-4F76-9908-82B65E35D663}" dt="2022-08-12T21:46:23.908" v="3676" actId="1035"/>
          <ac:grpSpMkLst>
            <pc:docMk/>
            <pc:sldMk cId="3974826921" sldId="322"/>
            <ac:grpSpMk id="23" creationId="{FD77A086-8D3A-4F81-BACE-7DFAB0611161}"/>
          </ac:grpSpMkLst>
        </pc:grpChg>
        <pc:grpChg chg="add mod">
          <ac:chgData name="" userId="6f9878698ae3c3fe" providerId="LiveId" clId="{B5F9F989-353F-4F76-9908-82B65E35D663}" dt="2022-08-12T21:46:23.908" v="3676" actId="1035"/>
          <ac:grpSpMkLst>
            <pc:docMk/>
            <pc:sldMk cId="3974826921" sldId="322"/>
            <ac:grpSpMk id="26" creationId="{86E4A356-0C03-49C1-8ADF-EBE13138E535}"/>
          </ac:grpSpMkLst>
        </pc:grpChg>
        <pc:grpChg chg="add mod">
          <ac:chgData name="" userId="6f9878698ae3c3fe" providerId="LiveId" clId="{B5F9F989-353F-4F76-9908-82B65E35D663}" dt="2022-08-12T21:46:23.908" v="3676" actId="1035"/>
          <ac:grpSpMkLst>
            <pc:docMk/>
            <pc:sldMk cId="3974826921" sldId="322"/>
            <ac:grpSpMk id="29" creationId="{DD3FC629-A713-4EC8-9FCD-7171FA6ADA7A}"/>
          </ac:grpSpMkLst>
        </pc:grpChg>
        <pc:picChg chg="add mod">
          <ac:chgData name="" userId="6f9878698ae3c3fe" providerId="LiveId" clId="{B5F9F989-353F-4F76-9908-82B65E35D663}" dt="2022-08-12T21:50:10.252" v="3850" actId="1076"/>
          <ac:picMkLst>
            <pc:docMk/>
            <pc:sldMk cId="3974826921" sldId="322"/>
            <ac:picMk id="19458" creationId="{389B9ED3-A254-497F-AC2E-C32793E12AF1}"/>
          </ac:picMkLst>
        </pc:picChg>
      </pc:sldChg>
      <pc:sldChg chg="addSp delSp modSp">
        <pc:chgData name="" userId="6f9878698ae3c3fe" providerId="LiveId" clId="{B5F9F989-353F-4F76-9908-82B65E35D663}" dt="2022-08-12T21:56:20.449" v="4121" actId="1076"/>
        <pc:sldMkLst>
          <pc:docMk/>
          <pc:sldMk cId="1855994672" sldId="323"/>
        </pc:sldMkLst>
        <pc:spChg chg="del">
          <ac:chgData name="" userId="6f9878698ae3c3fe" providerId="LiveId" clId="{B5F9F989-353F-4F76-9908-82B65E35D663}" dt="2022-08-12T21:55:34.820" v="4113" actId="478"/>
          <ac:spMkLst>
            <pc:docMk/>
            <pc:sldMk cId="1855994672" sldId="323"/>
            <ac:spMk id="10" creationId="{1129AE30-E4B4-46E7-5C56-E6552435D6BD}"/>
          </ac:spMkLst>
        </pc:spChg>
        <pc:picChg chg="mod">
          <ac:chgData name="" userId="6f9878698ae3c3fe" providerId="LiveId" clId="{B5F9F989-353F-4F76-9908-82B65E35D663}" dt="2022-08-12T21:56:10.883" v="4120" actId="1076"/>
          <ac:picMkLst>
            <pc:docMk/>
            <pc:sldMk cId="1855994672" sldId="323"/>
            <ac:picMk id="17410" creationId="{E4F74DFF-F10A-CB43-CB7F-7D7F764050BF}"/>
          </ac:picMkLst>
        </pc:picChg>
        <pc:picChg chg="add mod">
          <ac:chgData name="" userId="6f9878698ae3c3fe" providerId="LiveId" clId="{B5F9F989-353F-4F76-9908-82B65E35D663}" dt="2022-08-12T21:56:20.449" v="4121" actId="1076"/>
          <ac:picMkLst>
            <pc:docMk/>
            <pc:sldMk cId="1855994672" sldId="323"/>
            <ac:picMk id="22530" creationId="{96EFADD8-BFE1-473D-A702-C733170BA96E}"/>
          </ac:picMkLst>
        </pc:picChg>
      </pc:sldChg>
      <pc:sldChg chg="addSp delSp modSp">
        <pc:chgData name="" userId="6f9878698ae3c3fe" providerId="LiveId" clId="{B5F9F989-353F-4F76-9908-82B65E35D663}" dt="2022-08-15T13:32:51.996" v="5221" actId="20577"/>
        <pc:sldMkLst>
          <pc:docMk/>
          <pc:sldMk cId="3728962677" sldId="325"/>
        </pc:sldMkLst>
        <pc:spChg chg="mod">
          <ac:chgData name="" userId="6f9878698ae3c3fe" providerId="LiveId" clId="{B5F9F989-353F-4F76-9908-82B65E35D663}" dt="2022-08-12T21:46:39.673" v="3677" actId="6549"/>
          <ac:spMkLst>
            <pc:docMk/>
            <pc:sldMk cId="3728962677" sldId="325"/>
            <ac:spMk id="8" creationId="{FD6B79B6-5385-4BFE-83A5-E0525EF7F6A3}"/>
          </ac:spMkLst>
        </pc:spChg>
        <pc:spChg chg="mod">
          <ac:chgData name="" userId="6f9878698ae3c3fe" providerId="LiveId" clId="{B5F9F989-353F-4F76-9908-82B65E35D663}" dt="2022-08-15T13:32:50.099" v="5220" actId="20577"/>
          <ac:spMkLst>
            <pc:docMk/>
            <pc:sldMk cId="3728962677" sldId="325"/>
            <ac:spMk id="11" creationId="{C71A91EB-3AC9-DCDE-576B-4F6B5E7B5F5F}"/>
          </ac:spMkLst>
        </pc:spChg>
        <pc:spChg chg="mod">
          <ac:chgData name="" userId="6f9878698ae3c3fe" providerId="LiveId" clId="{B5F9F989-353F-4F76-9908-82B65E35D663}" dt="2022-08-15T13:32:51.996" v="5221" actId="20577"/>
          <ac:spMkLst>
            <pc:docMk/>
            <pc:sldMk cId="3728962677" sldId="325"/>
            <ac:spMk id="14" creationId="{FE32E940-FE46-C4C0-9995-C8435045812F}"/>
          </ac:spMkLst>
        </pc:spChg>
        <pc:spChg chg="del">
          <ac:chgData name="" userId="6f9878698ae3c3fe" providerId="LiveId" clId="{B5F9F989-353F-4F76-9908-82B65E35D663}" dt="2022-08-12T21:54:58.308" v="4109" actId="478"/>
          <ac:spMkLst>
            <pc:docMk/>
            <pc:sldMk cId="3728962677" sldId="325"/>
            <ac:spMk id="19" creationId="{5D551707-61D4-F841-8890-824C81F13015}"/>
          </ac:spMkLst>
        </pc:spChg>
        <pc:picChg chg="add mod">
          <ac:chgData name="" userId="6f9878698ae3c3fe" providerId="LiveId" clId="{B5F9F989-353F-4F76-9908-82B65E35D663}" dt="2022-08-12T21:55:11.667" v="4112" actId="1076"/>
          <ac:picMkLst>
            <pc:docMk/>
            <pc:sldMk cId="3728962677" sldId="325"/>
            <ac:picMk id="21506" creationId="{70889B49-C947-4840-8135-09671452D4D8}"/>
          </ac:picMkLst>
        </pc:picChg>
      </pc:sldChg>
      <pc:sldChg chg="addSp modSp add ord">
        <pc:chgData name="" userId="6f9878698ae3c3fe" providerId="LiveId" clId="{B5F9F989-353F-4F76-9908-82B65E35D663}" dt="2022-08-15T13:36:11.125" v="5232" actId="403"/>
        <pc:sldMkLst>
          <pc:docMk/>
          <pc:sldMk cId="4212047865" sldId="342"/>
        </pc:sldMkLst>
        <pc:spChg chg="mod">
          <ac:chgData name="" userId="6f9878698ae3c3fe" providerId="LiveId" clId="{B5F9F989-353F-4F76-9908-82B65E35D663}" dt="2022-08-15T00:15:42.363" v="4154" actId="6549"/>
          <ac:spMkLst>
            <pc:docMk/>
            <pc:sldMk cId="4212047865" sldId="342"/>
            <ac:spMk id="2" creationId="{00000000-0000-0000-0000-000000000000}"/>
          </ac:spMkLst>
        </pc:spChg>
        <pc:spChg chg="mod">
          <ac:chgData name="" userId="6f9878698ae3c3fe" providerId="LiveId" clId="{B5F9F989-353F-4F76-9908-82B65E35D663}" dt="2022-08-15T00:18:23.662" v="4376" actId="6549"/>
          <ac:spMkLst>
            <pc:docMk/>
            <pc:sldMk cId="4212047865" sldId="342"/>
            <ac:spMk id="3" creationId="{00000000-0000-0000-0000-000000000000}"/>
          </ac:spMkLst>
        </pc:spChg>
        <pc:spChg chg="add">
          <ac:chgData name="" userId="6f9878698ae3c3fe" providerId="LiveId" clId="{B5F9F989-353F-4F76-9908-82B65E35D663}" dt="2022-08-15T13:35:23.431" v="5227"/>
          <ac:spMkLst>
            <pc:docMk/>
            <pc:sldMk cId="4212047865" sldId="342"/>
            <ac:spMk id="5" creationId="{18CF52D7-F4AA-4E9D-8D20-00E299A36F32}"/>
          </ac:spMkLst>
        </pc:spChg>
        <pc:spChg chg="add mod">
          <ac:chgData name="" userId="6f9878698ae3c3fe" providerId="LiveId" clId="{B5F9F989-353F-4F76-9908-82B65E35D663}" dt="2022-08-15T13:36:11.125" v="5232" actId="403"/>
          <ac:spMkLst>
            <pc:docMk/>
            <pc:sldMk cId="4212047865" sldId="342"/>
            <ac:spMk id="6" creationId="{67112FB8-DCBE-4C49-8B50-2DA9BB55031F}"/>
          </ac:spMkLst>
        </pc:spChg>
      </pc:sldChg>
      <pc:sldChg chg="addSp delSp modSp">
        <pc:chgData name="" userId="6f9878698ae3c3fe" providerId="LiveId" clId="{B5F9F989-353F-4F76-9908-82B65E35D663}" dt="2022-08-12T21:54:30.921" v="4108" actId="1076"/>
        <pc:sldMkLst>
          <pc:docMk/>
          <pc:sldMk cId="927727573" sldId="2436"/>
        </pc:sldMkLst>
        <pc:spChg chg="del">
          <ac:chgData name="" userId="6f9878698ae3c3fe" providerId="LiveId" clId="{B5F9F989-353F-4F76-9908-82B65E35D663}" dt="2022-08-12T21:54:09.876" v="4103" actId="478"/>
          <ac:spMkLst>
            <pc:docMk/>
            <pc:sldMk cId="927727573" sldId="2436"/>
            <ac:spMk id="12" creationId="{98A88AB5-0E53-B4D3-BA04-1736E6AFE2E1}"/>
          </ac:spMkLst>
        </pc:spChg>
        <pc:picChg chg="add del">
          <ac:chgData name="" userId="6f9878698ae3c3fe" providerId="LiveId" clId="{B5F9F989-353F-4F76-9908-82B65E35D663}" dt="2022-08-12T21:54:12.708" v="4105"/>
          <ac:picMkLst>
            <pc:docMk/>
            <pc:sldMk cId="927727573" sldId="2436"/>
            <ac:picMk id="20482" creationId="{1BB87A3C-2297-4D73-88DE-F11AD78CDBC1}"/>
          </ac:picMkLst>
        </pc:picChg>
        <pc:picChg chg="add mod">
          <ac:chgData name="" userId="6f9878698ae3c3fe" providerId="LiveId" clId="{B5F9F989-353F-4F76-9908-82B65E35D663}" dt="2022-08-12T21:54:30.921" v="4108" actId="1076"/>
          <ac:picMkLst>
            <pc:docMk/>
            <pc:sldMk cId="927727573" sldId="2436"/>
            <ac:picMk id="20484" creationId="{8EF39264-9DAE-4D45-B152-77607DC2CB2D}"/>
          </ac:picMkLst>
        </pc:picChg>
      </pc:sldChg>
      <pc:sldChg chg="addSp delSp modSp add ord modAnim modNotesTx">
        <pc:chgData name="" userId="6f9878698ae3c3fe" providerId="LiveId" clId="{B5F9F989-353F-4F76-9908-82B65E35D663}" dt="2022-08-15T13:35:01.169" v="5226"/>
        <pc:sldMkLst>
          <pc:docMk/>
          <pc:sldMk cId="3125191038" sldId="2437"/>
        </pc:sldMkLst>
        <pc:spChg chg="mod">
          <ac:chgData name="" userId="6f9878698ae3c3fe" providerId="LiveId" clId="{B5F9F989-353F-4F76-9908-82B65E35D663}" dt="2022-08-15T13:35:01.169" v="5226"/>
          <ac:spMkLst>
            <pc:docMk/>
            <pc:sldMk cId="3125191038" sldId="2437"/>
            <ac:spMk id="2" creationId="{19F45BE7-71EE-4EE9-8854-73447CC3654C}"/>
          </ac:spMkLst>
        </pc:spChg>
        <pc:spChg chg="add mod">
          <ac:chgData name="" userId="6f9878698ae3c3fe" providerId="LiveId" clId="{B5F9F989-353F-4F76-9908-82B65E35D663}" dt="2022-08-15T13:21:18.651" v="5201" actId="20577"/>
          <ac:spMkLst>
            <pc:docMk/>
            <pc:sldMk cId="3125191038" sldId="2437"/>
            <ac:spMk id="4" creationId="{2E67F68A-5DA7-4B13-B34A-A2DD7817A70A}"/>
          </ac:spMkLst>
        </pc:spChg>
        <pc:spChg chg="add mod">
          <ac:chgData name="" userId="6f9878698ae3c3fe" providerId="LiveId" clId="{B5F9F989-353F-4F76-9908-82B65E35D663}" dt="2022-08-12T20:59:24.084" v="1412" actId="6549"/>
          <ac:spMkLst>
            <pc:docMk/>
            <pc:sldMk cId="3125191038" sldId="2437"/>
            <ac:spMk id="5" creationId="{C206E585-8361-41A2-944B-5BC309197464}"/>
          </ac:spMkLst>
        </pc:spChg>
        <pc:spChg chg="add mod">
          <ac:chgData name="" userId="6f9878698ae3c3fe" providerId="LiveId" clId="{B5F9F989-353F-4F76-9908-82B65E35D663}" dt="2022-08-12T21:00:06.032" v="1420" actId="1076"/>
          <ac:spMkLst>
            <pc:docMk/>
            <pc:sldMk cId="3125191038" sldId="2437"/>
            <ac:spMk id="7" creationId="{D1D74F6C-EC59-4415-9EC7-F44BE4283E82}"/>
          </ac:spMkLst>
        </pc:spChg>
        <pc:spChg chg="add del">
          <ac:chgData name="" userId="6f9878698ae3c3fe" providerId="LiveId" clId="{B5F9F989-353F-4F76-9908-82B65E35D663}" dt="2022-08-12T20:58:29.508" v="1266"/>
          <ac:spMkLst>
            <pc:docMk/>
            <pc:sldMk cId="3125191038" sldId="2437"/>
            <ac:spMk id="9" creationId="{B35838AB-1863-4A50-B19D-631803FA7B7F}"/>
          </ac:spMkLst>
        </pc:spChg>
        <pc:spChg chg="add del">
          <ac:chgData name="" userId="6f9878698ae3c3fe" providerId="LiveId" clId="{B5F9F989-353F-4F76-9908-82B65E35D663}" dt="2022-08-12T20:58:29.508" v="1266"/>
          <ac:spMkLst>
            <pc:docMk/>
            <pc:sldMk cId="3125191038" sldId="2437"/>
            <ac:spMk id="10" creationId="{A479D4A5-91AA-4D04-BCBE-B3937563AD3F}"/>
          </ac:spMkLst>
        </pc:spChg>
        <pc:spChg chg="add del">
          <ac:chgData name="" userId="6f9878698ae3c3fe" providerId="LiveId" clId="{B5F9F989-353F-4F76-9908-82B65E35D663}" dt="2022-08-12T20:58:29.508" v="1266"/>
          <ac:spMkLst>
            <pc:docMk/>
            <pc:sldMk cId="3125191038" sldId="2437"/>
            <ac:spMk id="12" creationId="{8FF6B3FB-A269-44D0-96C7-356741B88B35}"/>
          </ac:spMkLst>
        </pc:spChg>
        <pc:spChg chg="add del">
          <ac:chgData name="" userId="6f9878698ae3c3fe" providerId="LiveId" clId="{B5F9F989-353F-4F76-9908-82B65E35D663}" dt="2022-08-15T13:34:49.484" v="5223"/>
          <ac:spMkLst>
            <pc:docMk/>
            <pc:sldMk cId="3125191038" sldId="2437"/>
            <ac:spMk id="14" creationId="{8A7E0A29-D857-4F59-87BD-FA0128718AA4}"/>
          </ac:spMkLst>
        </pc:spChg>
        <pc:spChg chg="add del">
          <ac:chgData name="" userId="6f9878698ae3c3fe" providerId="LiveId" clId="{B5F9F989-353F-4F76-9908-82B65E35D663}" dt="2022-08-15T13:34:51.530" v="5225"/>
          <ac:spMkLst>
            <pc:docMk/>
            <pc:sldMk cId="3125191038" sldId="2437"/>
            <ac:spMk id="15" creationId="{C14989F9-CF12-4C5B-8EFF-ABCA3BD88673}"/>
          </ac:spMkLst>
        </pc:spChg>
        <pc:graphicFrameChg chg="add mod">
          <ac:chgData name="" userId="6f9878698ae3c3fe" providerId="LiveId" clId="{B5F9F989-353F-4F76-9908-82B65E35D663}" dt="2022-08-12T20:57:00.698" v="1213" actId="1037"/>
          <ac:graphicFrameMkLst>
            <pc:docMk/>
            <pc:sldMk cId="3125191038" sldId="2437"/>
            <ac:graphicFrameMk id="6" creationId="{CD013EA5-917A-4242-A824-E14AC8D4CC66}"/>
          </ac:graphicFrameMkLst>
        </pc:graphicFrameChg>
        <pc:graphicFrameChg chg="add del">
          <ac:chgData name="" userId="6f9878698ae3c3fe" providerId="LiveId" clId="{B5F9F989-353F-4F76-9908-82B65E35D663}" dt="2022-08-12T20:58:29.508" v="1266"/>
          <ac:graphicFrameMkLst>
            <pc:docMk/>
            <pc:sldMk cId="3125191038" sldId="2437"/>
            <ac:graphicFrameMk id="11" creationId="{642466AA-1316-468A-B0BA-8B84718A9620}"/>
          </ac:graphicFrameMkLst>
        </pc:graphicFrameChg>
        <pc:cxnChg chg="add mod">
          <ac:chgData name="" userId="6f9878698ae3c3fe" providerId="LiveId" clId="{B5F9F989-353F-4F76-9908-82B65E35D663}" dt="2022-08-12T20:56:53.982" v="1192" actId="1037"/>
          <ac:cxnSpMkLst>
            <pc:docMk/>
            <pc:sldMk cId="3125191038" sldId="2437"/>
            <ac:cxnSpMk id="8" creationId="{0A4E902B-CA0C-4E4C-9456-78C6EA3D5366}"/>
          </ac:cxnSpMkLst>
        </pc:cxnChg>
        <pc:cxnChg chg="add del">
          <ac:chgData name="" userId="6f9878698ae3c3fe" providerId="LiveId" clId="{B5F9F989-353F-4F76-9908-82B65E35D663}" dt="2022-08-12T20:58:29.508" v="1266"/>
          <ac:cxnSpMkLst>
            <pc:docMk/>
            <pc:sldMk cId="3125191038" sldId="2437"/>
            <ac:cxnSpMk id="13" creationId="{3078A789-CED4-4E26-8022-D61CBEE6EB96}"/>
          </ac:cxnSpMkLst>
        </pc:cxnChg>
      </pc:sldChg>
      <pc:sldChg chg="addSp delSp modSp add modTransition">
        <pc:chgData name="" userId="6f9878698ae3c3fe" providerId="LiveId" clId="{B5F9F989-353F-4F76-9908-82B65E35D663}" dt="2022-08-15T00:19:23.559" v="4386" actId="14100"/>
        <pc:sldMkLst>
          <pc:docMk/>
          <pc:sldMk cId="969098688" sldId="2438"/>
        </pc:sldMkLst>
        <pc:spChg chg="del">
          <ac:chgData name="" userId="6f9878698ae3c3fe" providerId="LiveId" clId="{B5F9F989-353F-4F76-9908-82B65E35D663}" dt="2022-08-15T00:19:11.231" v="4382"/>
          <ac:spMkLst>
            <pc:docMk/>
            <pc:sldMk cId="969098688" sldId="2438"/>
            <ac:spMk id="2" creationId="{06517C8B-32AB-4A9D-AA3F-FA50A18F92DE}"/>
          </ac:spMkLst>
        </pc:spChg>
        <pc:spChg chg="del">
          <ac:chgData name="" userId="6f9878698ae3c3fe" providerId="LiveId" clId="{B5F9F989-353F-4F76-9908-82B65E35D663}" dt="2022-08-15T00:19:11.231" v="4382"/>
          <ac:spMkLst>
            <pc:docMk/>
            <pc:sldMk cId="969098688" sldId="2438"/>
            <ac:spMk id="3" creationId="{098D8584-837C-40D5-84B4-A27F9C291639}"/>
          </ac:spMkLst>
        </pc:spChg>
        <pc:spChg chg="del mod">
          <ac:chgData name="" userId="6f9878698ae3c3fe" providerId="LiveId" clId="{B5F9F989-353F-4F76-9908-82B65E35D663}" dt="2022-08-15T00:19:05.860" v="4381" actId="478"/>
          <ac:spMkLst>
            <pc:docMk/>
            <pc:sldMk cId="969098688" sldId="2438"/>
            <ac:spMk id="5" creationId="{26E9EE4E-CE2E-4C00-9D66-1A4CB03CF24A}"/>
          </ac:spMkLst>
        </pc:spChg>
        <pc:spChg chg="add del mod">
          <ac:chgData name="" userId="6f9878698ae3c3fe" providerId="LiveId" clId="{B5F9F989-353F-4F76-9908-82B65E35D663}" dt="2022-08-15T00:19:11.231" v="4382"/>
          <ac:spMkLst>
            <pc:docMk/>
            <pc:sldMk cId="969098688" sldId="2438"/>
            <ac:spMk id="7" creationId="{389627E4-F7A7-4569-AF6F-9752CC28AC86}"/>
          </ac:spMkLst>
        </pc:spChg>
        <pc:spChg chg="add del mod">
          <ac:chgData name="" userId="6f9878698ae3c3fe" providerId="LiveId" clId="{B5F9F989-353F-4F76-9908-82B65E35D663}" dt="2022-08-15T00:19:13.745" v="4383" actId="478"/>
          <ac:spMkLst>
            <pc:docMk/>
            <pc:sldMk cId="969098688" sldId="2438"/>
            <ac:spMk id="8" creationId="{D4AAFDB6-C176-47AD-859E-FCF8ABDDD5A4}"/>
          </ac:spMkLst>
        </pc:spChg>
        <pc:picChg chg="add mod">
          <ac:chgData name="" userId="6f9878698ae3c3fe" providerId="LiveId" clId="{B5F9F989-353F-4F76-9908-82B65E35D663}" dt="2022-08-15T00:19:23.559" v="4386" actId="14100"/>
          <ac:picMkLst>
            <pc:docMk/>
            <pc:sldMk cId="969098688" sldId="2438"/>
            <ac:picMk id="26626" creationId="{665D94BE-8FCF-40E7-8903-8DC33883C42A}"/>
          </ac:picMkLst>
        </pc:picChg>
      </pc:sldChg>
      <pc:sldChg chg="ord">
        <pc:chgData name="" userId="6f9878698ae3c3fe" providerId="LiveId" clId="{B5F9F989-353F-4F76-9908-82B65E35D663}" dt="2022-08-15T14:53:53.536" v="5380"/>
        <pc:sldMkLst>
          <pc:docMk/>
          <pc:sldMk cId="1124173437" sldId="2439"/>
        </pc:sldMkLst>
      </pc:sldChg>
      <pc:sldChg chg="addSp delSp modSp add">
        <pc:chgData name="" userId="6f9878698ae3c3fe" providerId="LiveId" clId="{B5F9F989-353F-4F76-9908-82B65E35D663}" dt="2022-08-15T15:07:59.441" v="5392" actId="1076"/>
        <pc:sldMkLst>
          <pc:docMk/>
          <pc:sldMk cId="3592926818" sldId="2440"/>
        </pc:sldMkLst>
        <pc:spChg chg="mod">
          <ac:chgData name="" userId="6f9878698ae3c3fe" providerId="LiveId" clId="{B5F9F989-353F-4F76-9908-82B65E35D663}" dt="2022-08-15T14:52:54.880" v="5358" actId="20577"/>
          <ac:spMkLst>
            <pc:docMk/>
            <pc:sldMk cId="3592926818" sldId="2440"/>
            <ac:spMk id="2" creationId="{3A238513-7745-4C80-BC76-9792471A5608}"/>
          </ac:spMkLst>
        </pc:spChg>
        <pc:spChg chg="add mod">
          <ac:chgData name="" userId="6f9878698ae3c3fe" providerId="LiveId" clId="{B5F9F989-353F-4F76-9908-82B65E35D663}" dt="2022-08-15T14:46:37.384" v="5264" actId="20577"/>
          <ac:spMkLst>
            <pc:docMk/>
            <pc:sldMk cId="3592926818" sldId="2440"/>
            <ac:spMk id="5" creationId="{21D7F5F1-2F99-4141-AC3A-EC19F01C6C48}"/>
          </ac:spMkLst>
        </pc:spChg>
        <pc:spChg chg="add mod">
          <ac:chgData name="" userId="6f9878698ae3c3fe" providerId="LiveId" clId="{B5F9F989-353F-4F76-9908-82B65E35D663}" dt="2022-08-15T14:46:45.810" v="5266" actId="20577"/>
          <ac:spMkLst>
            <pc:docMk/>
            <pc:sldMk cId="3592926818" sldId="2440"/>
            <ac:spMk id="6" creationId="{F171EB2A-4E9D-46BE-923A-7DAE9382CC12}"/>
          </ac:spMkLst>
        </pc:spChg>
        <pc:spChg chg="add mod">
          <ac:chgData name="" userId="6f9878698ae3c3fe" providerId="LiveId" clId="{B5F9F989-353F-4F76-9908-82B65E35D663}" dt="2022-08-15T14:46:57.025" v="5268" actId="20577"/>
          <ac:spMkLst>
            <pc:docMk/>
            <pc:sldMk cId="3592926818" sldId="2440"/>
            <ac:spMk id="7" creationId="{624A12C9-B157-429B-A5C8-1475FD6F339C}"/>
          </ac:spMkLst>
        </pc:spChg>
        <pc:spChg chg="add mod">
          <ac:chgData name="" userId="6f9878698ae3c3fe" providerId="LiveId" clId="{B5F9F989-353F-4F76-9908-82B65E35D663}" dt="2022-08-15T14:48:27.010" v="5293" actId="20577"/>
          <ac:spMkLst>
            <pc:docMk/>
            <pc:sldMk cId="3592926818" sldId="2440"/>
            <ac:spMk id="8" creationId="{A5B56F0A-0DA6-424D-A007-506B00C01857}"/>
          </ac:spMkLst>
        </pc:spChg>
        <pc:spChg chg="add mod">
          <ac:chgData name="" userId="6f9878698ae3c3fe" providerId="LiveId" clId="{B5F9F989-353F-4F76-9908-82B65E35D663}" dt="2022-08-15T14:47:53.097" v="5278" actId="27636"/>
          <ac:spMkLst>
            <pc:docMk/>
            <pc:sldMk cId="3592926818" sldId="2440"/>
            <ac:spMk id="9" creationId="{CC313154-4D95-495C-A3ED-DC2F1CBD43EB}"/>
          </ac:spMkLst>
        </pc:spChg>
        <pc:spChg chg="add mod">
          <ac:chgData name="" userId="6f9878698ae3c3fe" providerId="LiveId" clId="{B5F9F989-353F-4F76-9908-82B65E35D663}" dt="2022-08-15T14:51:27.983" v="5326" actId="14100"/>
          <ac:spMkLst>
            <pc:docMk/>
            <pc:sldMk cId="3592926818" sldId="2440"/>
            <ac:spMk id="10" creationId="{9B856756-045A-4C0F-B503-0B9EA93BBEC7}"/>
          </ac:spMkLst>
        </pc:spChg>
        <pc:spChg chg="add mod">
          <ac:chgData name="" userId="6f9878698ae3c3fe" providerId="LiveId" clId="{B5F9F989-353F-4F76-9908-82B65E35D663}" dt="2022-08-15T14:51:23.486" v="5325" actId="27636"/>
          <ac:spMkLst>
            <pc:docMk/>
            <pc:sldMk cId="3592926818" sldId="2440"/>
            <ac:spMk id="11" creationId="{D37D8422-3859-4ECD-BAE5-16EC9B7191F0}"/>
          </ac:spMkLst>
        </pc:spChg>
        <pc:spChg chg="add mod">
          <ac:chgData name="" userId="6f9878698ae3c3fe" providerId="LiveId" clId="{B5F9F989-353F-4F76-9908-82B65E35D663}" dt="2022-08-15T14:51:56.790" v="5334" actId="27636"/>
          <ac:spMkLst>
            <pc:docMk/>
            <pc:sldMk cId="3592926818" sldId="2440"/>
            <ac:spMk id="12" creationId="{E6CF8589-37B0-4D49-9A1A-D6D470ED1FA8}"/>
          </ac:spMkLst>
        </pc:spChg>
        <pc:spChg chg="add mod">
          <ac:chgData name="" userId="6f9878698ae3c3fe" providerId="LiveId" clId="{B5F9F989-353F-4F76-9908-82B65E35D663}" dt="2022-08-15T14:52:17.139" v="5338" actId="27636"/>
          <ac:spMkLst>
            <pc:docMk/>
            <pc:sldMk cId="3592926818" sldId="2440"/>
            <ac:spMk id="13" creationId="{68334790-D0CB-4872-B36F-EC84ADB68EB1}"/>
          </ac:spMkLst>
        </pc:spChg>
        <pc:spChg chg="add mod">
          <ac:chgData name="" userId="6f9878698ae3c3fe" providerId="LiveId" clId="{B5F9F989-353F-4F76-9908-82B65E35D663}" dt="2022-08-15T14:52:26.042" v="5340" actId="20577"/>
          <ac:spMkLst>
            <pc:docMk/>
            <pc:sldMk cId="3592926818" sldId="2440"/>
            <ac:spMk id="14" creationId="{7386A9C9-339C-4851-A384-1B238584A99E}"/>
          </ac:spMkLst>
        </pc:spChg>
        <pc:spChg chg="add mod">
          <ac:chgData name="" userId="6f9878698ae3c3fe" providerId="LiveId" clId="{B5F9F989-353F-4F76-9908-82B65E35D663}" dt="2022-08-15T14:46:17.203" v="5262" actId="1035"/>
          <ac:spMkLst>
            <pc:docMk/>
            <pc:sldMk cId="3592926818" sldId="2440"/>
            <ac:spMk id="15" creationId="{29413490-0DD7-40CE-8C6D-E31EF603BC86}"/>
          </ac:spMkLst>
        </pc:spChg>
        <pc:spChg chg="add mod">
          <ac:chgData name="" userId="6f9878698ae3c3fe" providerId="LiveId" clId="{B5F9F989-353F-4F76-9908-82B65E35D663}" dt="2022-08-15T14:49:35.285" v="5306" actId="20577"/>
          <ac:spMkLst>
            <pc:docMk/>
            <pc:sldMk cId="3592926818" sldId="2440"/>
            <ac:spMk id="16" creationId="{49D1719C-DED6-4CED-AD29-9C8493FAA8E3}"/>
          </ac:spMkLst>
        </pc:spChg>
        <pc:spChg chg="add mod">
          <ac:chgData name="" userId="6f9878698ae3c3fe" providerId="LiveId" clId="{B5F9F989-353F-4F76-9908-82B65E35D663}" dt="2022-08-15T14:46:17.203" v="5262" actId="1035"/>
          <ac:spMkLst>
            <pc:docMk/>
            <pc:sldMk cId="3592926818" sldId="2440"/>
            <ac:spMk id="17" creationId="{B6ED7643-CC11-441F-9C7B-E04C08B3E774}"/>
          </ac:spMkLst>
        </pc:spChg>
        <pc:spChg chg="add mod">
          <ac:chgData name="" userId="6f9878698ae3c3fe" providerId="LiveId" clId="{B5F9F989-353F-4F76-9908-82B65E35D663}" dt="2022-08-15T14:49:38.465" v="5307" actId="20577"/>
          <ac:spMkLst>
            <pc:docMk/>
            <pc:sldMk cId="3592926818" sldId="2440"/>
            <ac:spMk id="18" creationId="{FECAAD10-0763-4347-B494-4174C50C304B}"/>
          </ac:spMkLst>
        </pc:spChg>
        <pc:spChg chg="add mod">
          <ac:chgData name="" userId="6f9878698ae3c3fe" providerId="LiveId" clId="{B5F9F989-353F-4F76-9908-82B65E35D663}" dt="2022-08-15T14:46:17.203" v="5262" actId="1035"/>
          <ac:spMkLst>
            <pc:docMk/>
            <pc:sldMk cId="3592926818" sldId="2440"/>
            <ac:spMk id="19" creationId="{51BC691D-55BC-4116-BAFD-6131A075915C}"/>
          </ac:spMkLst>
        </pc:spChg>
        <pc:spChg chg="add mod">
          <ac:chgData name="" userId="6f9878698ae3c3fe" providerId="LiveId" clId="{B5F9F989-353F-4F76-9908-82B65E35D663}" dt="2022-08-15T14:49:41.387" v="5308" actId="20577"/>
          <ac:spMkLst>
            <pc:docMk/>
            <pc:sldMk cId="3592926818" sldId="2440"/>
            <ac:spMk id="20" creationId="{0BA3CBFC-919C-485C-9C31-DAB9D6FDE715}"/>
          </ac:spMkLst>
        </pc:spChg>
        <pc:spChg chg="add mod">
          <ac:chgData name="" userId="6f9878698ae3c3fe" providerId="LiveId" clId="{B5F9F989-353F-4F76-9908-82B65E35D663}" dt="2022-08-15T14:46:17.203" v="5262" actId="1035"/>
          <ac:spMkLst>
            <pc:docMk/>
            <pc:sldMk cId="3592926818" sldId="2440"/>
            <ac:spMk id="21" creationId="{1A3A4623-93CC-44F9-9A49-E399E33ED517}"/>
          </ac:spMkLst>
        </pc:spChg>
        <pc:spChg chg="add mod">
          <ac:chgData name="" userId="6f9878698ae3c3fe" providerId="LiveId" clId="{B5F9F989-353F-4F76-9908-82B65E35D663}" dt="2022-08-15T14:50:06.928" v="5315" actId="1076"/>
          <ac:spMkLst>
            <pc:docMk/>
            <pc:sldMk cId="3592926818" sldId="2440"/>
            <ac:spMk id="22" creationId="{B40FC9EE-EE92-45C3-A513-8569EA704785}"/>
          </ac:spMkLst>
        </pc:spChg>
        <pc:spChg chg="add mod">
          <ac:chgData name="" userId="6f9878698ae3c3fe" providerId="LiveId" clId="{B5F9F989-353F-4F76-9908-82B65E35D663}" dt="2022-08-15T14:50:30.958" v="5317" actId="1076"/>
          <ac:spMkLst>
            <pc:docMk/>
            <pc:sldMk cId="3592926818" sldId="2440"/>
            <ac:spMk id="23" creationId="{9740E624-30FD-4993-9F14-3B3D9D944D53}"/>
          </ac:spMkLst>
        </pc:spChg>
        <pc:spChg chg="add mod">
          <ac:chgData name="" userId="6f9878698ae3c3fe" providerId="LiveId" clId="{B5F9F989-353F-4F76-9908-82B65E35D663}" dt="2022-08-15T14:50:20.444" v="5316" actId="1076"/>
          <ac:spMkLst>
            <pc:docMk/>
            <pc:sldMk cId="3592926818" sldId="2440"/>
            <ac:spMk id="24" creationId="{F64DE50A-6031-4760-BA5C-1D862EED18BD}"/>
          </ac:spMkLst>
        </pc:spChg>
        <pc:spChg chg="add mod">
          <ac:chgData name="" userId="6f9878698ae3c3fe" providerId="LiveId" clId="{B5F9F989-353F-4F76-9908-82B65E35D663}" dt="2022-08-15T14:49:14.992" v="5303" actId="27636"/>
          <ac:spMkLst>
            <pc:docMk/>
            <pc:sldMk cId="3592926818" sldId="2440"/>
            <ac:spMk id="25" creationId="{F4B291DA-9FC6-4C34-8413-C9E5E95E8478}"/>
          </ac:spMkLst>
        </pc:spChg>
        <pc:spChg chg="add mod">
          <ac:chgData name="" userId="6f9878698ae3c3fe" providerId="LiveId" clId="{B5F9F989-353F-4F76-9908-82B65E35D663}" dt="2022-08-15T14:48:51.466" v="5296" actId="20577"/>
          <ac:spMkLst>
            <pc:docMk/>
            <pc:sldMk cId="3592926818" sldId="2440"/>
            <ac:spMk id="26" creationId="{78959CC3-35FA-473A-9F56-7324E083BCE4}"/>
          </ac:spMkLst>
        </pc:spChg>
        <pc:spChg chg="add mod">
          <ac:chgData name="" userId="6f9878698ae3c3fe" providerId="LiveId" clId="{B5F9F989-353F-4F76-9908-82B65E35D663}" dt="2022-08-15T14:52:39.764" v="5344" actId="27636"/>
          <ac:spMkLst>
            <pc:docMk/>
            <pc:sldMk cId="3592926818" sldId="2440"/>
            <ac:spMk id="27" creationId="{81666225-529B-4085-A5AA-2736FE8EDC0B}"/>
          </ac:spMkLst>
        </pc:spChg>
        <pc:spChg chg="add mod">
          <ac:chgData name="" userId="6f9878698ae3c3fe" providerId="LiveId" clId="{B5F9F989-353F-4F76-9908-82B65E35D663}" dt="2022-08-15T14:50:59.954" v="5321" actId="20577"/>
          <ac:spMkLst>
            <pc:docMk/>
            <pc:sldMk cId="3592926818" sldId="2440"/>
            <ac:spMk id="28" creationId="{18B5955B-2EAC-4C39-9D7E-551A4676E5F0}"/>
          </ac:spMkLst>
        </pc:spChg>
        <pc:spChg chg="add mod">
          <ac:chgData name="" userId="6f9878698ae3c3fe" providerId="LiveId" clId="{B5F9F989-353F-4F76-9908-82B65E35D663}" dt="2022-08-15T14:53:38.490" v="5379" actId="403"/>
          <ac:spMkLst>
            <pc:docMk/>
            <pc:sldMk cId="3592926818" sldId="2440"/>
            <ac:spMk id="29" creationId="{94B6E13E-97E7-41E4-98C8-C8020188C71F}"/>
          </ac:spMkLst>
        </pc:spChg>
        <pc:picChg chg="add mod">
          <ac:chgData name="" userId="6f9878698ae3c3fe" providerId="LiveId" clId="{B5F9F989-353F-4F76-9908-82B65E35D663}" dt="2022-08-15T14:46:17.203" v="5262" actId="1035"/>
          <ac:picMkLst>
            <pc:docMk/>
            <pc:sldMk cId="3592926818" sldId="2440"/>
            <ac:picMk id="4" creationId="{04678FE3-CF14-46FF-B05A-F066E0939EDC}"/>
          </ac:picMkLst>
        </pc:picChg>
        <pc:picChg chg="add mod">
          <ac:chgData name="" userId="6f9878698ae3c3fe" providerId="LiveId" clId="{B5F9F989-353F-4F76-9908-82B65E35D663}" dt="2022-08-15T15:07:59.441" v="5392" actId="1076"/>
          <ac:picMkLst>
            <pc:docMk/>
            <pc:sldMk cId="3592926818" sldId="2440"/>
            <ac:picMk id="30" creationId="{1EC86C11-6ED2-4BEF-908A-A609DAD6C71C}"/>
          </ac:picMkLst>
        </pc:picChg>
        <pc:picChg chg="add del">
          <ac:chgData name="" userId="6f9878698ae3c3fe" providerId="LiveId" clId="{B5F9F989-353F-4F76-9908-82B65E35D663}" dt="2022-08-15T15:06:15.369" v="5382"/>
          <ac:picMkLst>
            <pc:docMk/>
            <pc:sldMk cId="3592926818" sldId="2440"/>
            <ac:picMk id="28674" creationId="{BF2BA7B6-27C0-4732-854B-672CF8B9E162}"/>
          </ac:picMkLst>
        </pc:picChg>
        <pc:picChg chg="add del mod">
          <ac:chgData name="" userId="6f9878698ae3c3fe" providerId="LiveId" clId="{B5F9F989-353F-4F76-9908-82B65E35D663}" dt="2022-08-15T15:07:33.622" v="5385" actId="478"/>
          <ac:picMkLst>
            <pc:docMk/>
            <pc:sldMk cId="3592926818" sldId="2440"/>
            <ac:picMk id="28676" creationId="{BB56DAA1-2772-484C-9297-06C4CD2F1D27}"/>
          </ac:picMkLst>
        </pc:picChg>
      </pc:sldChg>
    </pc:docChg>
  </pc:docChgLst>
  <pc:docChgLst>
    <pc:chgData userId="da023384bb3838df" providerId="LiveId" clId="{A071B5F7-222B-4275-94A1-15B1EFF4C9AF}"/>
    <pc:docChg chg="custSel addSld modSld">
      <pc:chgData name="" userId="da023384bb3838df" providerId="LiveId" clId="{A071B5F7-222B-4275-94A1-15B1EFF4C9AF}" dt="2022-08-15T13:42:43.503" v="122" actId="20577"/>
      <pc:docMkLst>
        <pc:docMk/>
      </pc:docMkLst>
      <pc:sldChg chg="modSp">
        <pc:chgData name="" userId="da023384bb3838df" providerId="LiveId" clId="{A071B5F7-222B-4275-94A1-15B1EFF4C9AF}" dt="2022-08-15T12:59:35.016" v="9" actId="27636"/>
        <pc:sldMkLst>
          <pc:docMk/>
          <pc:sldMk cId="3160540363" sldId="291"/>
        </pc:sldMkLst>
        <pc:spChg chg="mod">
          <ac:chgData name="" userId="da023384bb3838df" providerId="LiveId" clId="{A071B5F7-222B-4275-94A1-15B1EFF4C9AF}" dt="2022-08-15T12:59:35.016" v="9" actId="27636"/>
          <ac:spMkLst>
            <pc:docMk/>
            <pc:sldMk cId="3160540363" sldId="291"/>
            <ac:spMk id="4" creationId="{9ACE37B9-4E24-DE48-E0F2-F487A8FF15DF}"/>
          </ac:spMkLst>
        </pc:spChg>
      </pc:sldChg>
      <pc:sldChg chg="addSp modSp">
        <pc:chgData name="" userId="da023384bb3838df" providerId="LiveId" clId="{A071B5F7-222B-4275-94A1-15B1EFF4C9AF}" dt="2022-08-15T13:23:55.170" v="18" actId="404"/>
        <pc:sldMkLst>
          <pc:docMk/>
          <pc:sldMk cId="4212047865" sldId="342"/>
        </pc:sldMkLst>
        <pc:spChg chg="add mod">
          <ac:chgData name="" userId="da023384bb3838df" providerId="LiveId" clId="{A071B5F7-222B-4275-94A1-15B1EFF4C9AF}" dt="2022-08-15T13:23:55.170" v="18" actId="404"/>
          <ac:spMkLst>
            <pc:docMk/>
            <pc:sldMk cId="4212047865" sldId="342"/>
            <ac:spMk id="5" creationId="{5B9DD21F-4E4C-4CC6-B1A3-4269A9D16A51}"/>
          </ac:spMkLst>
        </pc:spChg>
      </pc:sldChg>
      <pc:sldChg chg="modSp">
        <pc:chgData name="" userId="da023384bb3838df" providerId="LiveId" clId="{A071B5F7-222B-4275-94A1-15B1EFF4C9AF}" dt="2022-08-15T13:23:14.113" v="10"/>
        <pc:sldMkLst>
          <pc:docMk/>
          <pc:sldMk cId="3125191038" sldId="2437"/>
        </pc:sldMkLst>
        <pc:spChg chg="mod">
          <ac:chgData name="" userId="da023384bb3838df" providerId="LiveId" clId="{A071B5F7-222B-4275-94A1-15B1EFF4C9AF}" dt="2022-08-15T13:23:14.113" v="10"/>
          <ac:spMkLst>
            <pc:docMk/>
            <pc:sldMk cId="3125191038" sldId="2437"/>
            <ac:spMk id="2" creationId="{19F45BE7-71EE-4EE9-8854-73447CC3654C}"/>
          </ac:spMkLst>
        </pc:spChg>
      </pc:sldChg>
      <pc:sldChg chg="addSp delSp modSp add">
        <pc:chgData name="" userId="da023384bb3838df" providerId="LiveId" clId="{A071B5F7-222B-4275-94A1-15B1EFF4C9AF}" dt="2022-08-15T13:42:43.503" v="122" actId="20577"/>
        <pc:sldMkLst>
          <pc:docMk/>
          <pc:sldMk cId="1124173437" sldId="2439"/>
        </pc:sldMkLst>
        <pc:spChg chg="del">
          <ac:chgData name="" userId="da023384bb3838df" providerId="LiveId" clId="{A071B5F7-222B-4275-94A1-15B1EFF4C9AF}" dt="2022-08-15T13:34:05.162" v="20"/>
          <ac:spMkLst>
            <pc:docMk/>
            <pc:sldMk cId="1124173437" sldId="2439"/>
            <ac:spMk id="2" creationId="{107275C8-E698-4CCB-90FB-02BC6A702F3A}"/>
          </ac:spMkLst>
        </pc:spChg>
        <pc:spChg chg="mod">
          <ac:chgData name="" userId="da023384bb3838df" providerId="LiveId" clId="{A071B5F7-222B-4275-94A1-15B1EFF4C9AF}" dt="2022-08-15T13:42:17.366" v="117"/>
          <ac:spMkLst>
            <pc:docMk/>
            <pc:sldMk cId="1124173437" sldId="2439"/>
            <ac:spMk id="3" creationId="{92DA3345-8BE3-47ED-998C-BFB9BA5A0D4B}"/>
          </ac:spMkLst>
        </pc:spChg>
        <pc:graphicFrameChg chg="add mod modGraphic">
          <ac:chgData name="" userId="da023384bb3838df" providerId="LiveId" clId="{A071B5F7-222B-4275-94A1-15B1EFF4C9AF}" dt="2022-08-15T13:42:43.503" v="122" actId="20577"/>
          <ac:graphicFrameMkLst>
            <pc:docMk/>
            <pc:sldMk cId="1124173437" sldId="2439"/>
            <ac:graphicFrameMk id="5" creationId="{4AD9DE40-7137-437B-8D09-52C0F5851AC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CCDB9C-EC37-46AA-8430-456FB101550C}" type="doc">
      <dgm:prSet loTypeId="urn:microsoft.com/office/officeart/2005/8/layout/pyramid4" loCatId="pyramid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A88D5B9-27E6-4528-8A62-38267FCCAE77}">
      <dgm:prSet phldrT="[Text]" custT="1"/>
      <dgm:spPr/>
      <dgm:t>
        <a:bodyPr/>
        <a:lstStyle/>
        <a:p>
          <a:r>
            <a:rPr lang="en-US" sz="1600" dirty="0"/>
            <a:t>Scope</a:t>
          </a:r>
        </a:p>
      </dgm:t>
    </dgm:pt>
    <dgm:pt modelId="{A96C2BBC-EA33-4552-9E33-E40ED2550464}" type="parTrans" cxnId="{E2839FC6-4222-47A1-8BA8-D4164FBF5996}">
      <dgm:prSet/>
      <dgm:spPr/>
      <dgm:t>
        <a:bodyPr/>
        <a:lstStyle/>
        <a:p>
          <a:endParaRPr lang="en-US" sz="2000"/>
        </a:p>
      </dgm:t>
    </dgm:pt>
    <dgm:pt modelId="{5565A281-FA69-4CD6-9208-0DD9C8A95F35}" type="sibTrans" cxnId="{E2839FC6-4222-47A1-8BA8-D4164FBF5996}">
      <dgm:prSet/>
      <dgm:spPr/>
      <dgm:t>
        <a:bodyPr/>
        <a:lstStyle/>
        <a:p>
          <a:endParaRPr lang="en-US" sz="2000"/>
        </a:p>
      </dgm:t>
    </dgm:pt>
    <dgm:pt modelId="{07A9F183-6E37-4F02-A04C-C0181C1F35F7}">
      <dgm:prSet phldrT="[Text]" custT="1"/>
      <dgm:spPr/>
      <dgm:t>
        <a:bodyPr/>
        <a:lstStyle/>
        <a:p>
          <a:r>
            <a:rPr lang="en-US" sz="1600" dirty="0"/>
            <a:t>Cost</a:t>
          </a:r>
        </a:p>
      </dgm:t>
    </dgm:pt>
    <dgm:pt modelId="{433517A8-A7CC-4256-89E9-BF0E34C6BBC7}" type="parTrans" cxnId="{37C8CAB8-5B64-49E8-9231-BF0EDBD20D8F}">
      <dgm:prSet/>
      <dgm:spPr/>
      <dgm:t>
        <a:bodyPr/>
        <a:lstStyle/>
        <a:p>
          <a:endParaRPr lang="en-US" sz="2000"/>
        </a:p>
      </dgm:t>
    </dgm:pt>
    <dgm:pt modelId="{9DA20BF3-823E-4182-B002-C4E2D8A982B4}" type="sibTrans" cxnId="{37C8CAB8-5B64-49E8-9231-BF0EDBD20D8F}">
      <dgm:prSet/>
      <dgm:spPr/>
      <dgm:t>
        <a:bodyPr/>
        <a:lstStyle/>
        <a:p>
          <a:endParaRPr lang="en-US" sz="2000"/>
        </a:p>
      </dgm:t>
    </dgm:pt>
    <dgm:pt modelId="{36E4A623-2348-4AFF-97FE-1A95771F0342}">
      <dgm:prSet phldrT="[Text]" custT="1"/>
      <dgm:spPr/>
      <dgm:t>
        <a:bodyPr/>
        <a:lstStyle/>
        <a:p>
          <a:endParaRPr lang="en-US" sz="1600" dirty="0"/>
        </a:p>
      </dgm:t>
    </dgm:pt>
    <dgm:pt modelId="{D7B3636D-F73F-4836-AB1F-B5C269F1C891}" type="parTrans" cxnId="{491640AA-95C3-4DDE-9991-CF6C34532BFD}">
      <dgm:prSet/>
      <dgm:spPr/>
      <dgm:t>
        <a:bodyPr/>
        <a:lstStyle/>
        <a:p>
          <a:endParaRPr lang="en-US" sz="2000"/>
        </a:p>
      </dgm:t>
    </dgm:pt>
    <dgm:pt modelId="{94DE7372-B6F0-47D5-B7B2-6954DC7BDF0C}" type="sibTrans" cxnId="{491640AA-95C3-4DDE-9991-CF6C34532BFD}">
      <dgm:prSet/>
      <dgm:spPr/>
      <dgm:t>
        <a:bodyPr/>
        <a:lstStyle/>
        <a:p>
          <a:endParaRPr lang="en-US" sz="2000"/>
        </a:p>
      </dgm:t>
    </dgm:pt>
    <dgm:pt modelId="{688BF981-4AA4-495D-A690-D26BFA11864F}">
      <dgm:prSet phldrT="[Text]" custT="1"/>
      <dgm:spPr/>
      <dgm:t>
        <a:bodyPr/>
        <a:lstStyle/>
        <a:p>
          <a:r>
            <a:rPr lang="en-US" sz="1600" dirty="0"/>
            <a:t>Time</a:t>
          </a:r>
        </a:p>
      </dgm:t>
    </dgm:pt>
    <dgm:pt modelId="{1C9027C0-F48D-4AB6-813E-4C9BEA242965}" type="parTrans" cxnId="{E3666AA2-1B62-437F-A3C0-5F4729476841}">
      <dgm:prSet/>
      <dgm:spPr/>
      <dgm:t>
        <a:bodyPr/>
        <a:lstStyle/>
        <a:p>
          <a:endParaRPr lang="en-US" sz="2000"/>
        </a:p>
      </dgm:t>
    </dgm:pt>
    <dgm:pt modelId="{C43530F9-C1A0-4845-A49B-39B0B3467483}" type="sibTrans" cxnId="{E3666AA2-1B62-437F-A3C0-5F4729476841}">
      <dgm:prSet/>
      <dgm:spPr/>
      <dgm:t>
        <a:bodyPr/>
        <a:lstStyle/>
        <a:p>
          <a:endParaRPr lang="en-US" sz="2000"/>
        </a:p>
      </dgm:t>
    </dgm:pt>
    <dgm:pt modelId="{621D7E80-92C7-451A-80A8-366288C4950E}" type="pres">
      <dgm:prSet presAssocID="{7FCCDB9C-EC37-46AA-8430-456FB101550C}" presName="compositeShape" presStyleCnt="0">
        <dgm:presLayoutVars>
          <dgm:chMax val="9"/>
          <dgm:dir/>
          <dgm:resizeHandles val="exact"/>
        </dgm:presLayoutVars>
      </dgm:prSet>
      <dgm:spPr/>
    </dgm:pt>
    <dgm:pt modelId="{70A27A21-0FB9-4BE1-90A3-F692ACD36470}" type="pres">
      <dgm:prSet presAssocID="{7FCCDB9C-EC37-46AA-8430-456FB101550C}" presName="triangle1" presStyleLbl="node1" presStyleIdx="0" presStyleCnt="4">
        <dgm:presLayoutVars>
          <dgm:bulletEnabled val="1"/>
        </dgm:presLayoutVars>
      </dgm:prSet>
      <dgm:spPr/>
    </dgm:pt>
    <dgm:pt modelId="{701AD087-8AFC-4A44-B349-6ECDECB2CADE}" type="pres">
      <dgm:prSet presAssocID="{7FCCDB9C-EC37-46AA-8430-456FB101550C}" presName="triangle2" presStyleLbl="node1" presStyleIdx="1" presStyleCnt="4">
        <dgm:presLayoutVars>
          <dgm:bulletEnabled val="1"/>
        </dgm:presLayoutVars>
      </dgm:prSet>
      <dgm:spPr/>
    </dgm:pt>
    <dgm:pt modelId="{BDE38287-5292-4285-B22F-521C7C40B5C9}" type="pres">
      <dgm:prSet presAssocID="{7FCCDB9C-EC37-46AA-8430-456FB101550C}" presName="triangle3" presStyleLbl="node1" presStyleIdx="2" presStyleCnt="4">
        <dgm:presLayoutVars>
          <dgm:bulletEnabled val="1"/>
        </dgm:presLayoutVars>
      </dgm:prSet>
      <dgm:spPr/>
    </dgm:pt>
    <dgm:pt modelId="{7C95EFCF-9DA9-49B2-B82D-EF564C539575}" type="pres">
      <dgm:prSet presAssocID="{7FCCDB9C-EC37-46AA-8430-456FB101550C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9D248A16-1585-498C-A0D1-ABB1278D09EE}" type="presOf" srcId="{7FCCDB9C-EC37-46AA-8430-456FB101550C}" destId="{621D7E80-92C7-451A-80A8-366288C4950E}" srcOrd="0" destOrd="0" presId="urn:microsoft.com/office/officeart/2005/8/layout/pyramid4"/>
    <dgm:cxn modelId="{9D15CE35-D883-4FAF-8B99-EFB8CB0D9EA3}" type="presOf" srcId="{3A88D5B9-27E6-4528-8A62-38267FCCAE77}" destId="{70A27A21-0FB9-4BE1-90A3-F692ACD36470}" srcOrd="0" destOrd="0" presId="urn:microsoft.com/office/officeart/2005/8/layout/pyramid4"/>
    <dgm:cxn modelId="{29E3366A-D9A0-4EBB-BCD4-FAD29ADDBCB4}" type="presOf" srcId="{07A9F183-6E37-4F02-A04C-C0181C1F35F7}" destId="{701AD087-8AFC-4A44-B349-6ECDECB2CADE}" srcOrd="0" destOrd="0" presId="urn:microsoft.com/office/officeart/2005/8/layout/pyramid4"/>
    <dgm:cxn modelId="{E3666AA2-1B62-437F-A3C0-5F4729476841}" srcId="{7FCCDB9C-EC37-46AA-8430-456FB101550C}" destId="{688BF981-4AA4-495D-A690-D26BFA11864F}" srcOrd="3" destOrd="0" parTransId="{1C9027C0-F48D-4AB6-813E-4C9BEA242965}" sibTransId="{C43530F9-C1A0-4845-A49B-39B0B3467483}"/>
    <dgm:cxn modelId="{65A0F9A5-0C65-4925-A071-B264F361F0B5}" type="presOf" srcId="{688BF981-4AA4-495D-A690-D26BFA11864F}" destId="{7C95EFCF-9DA9-49B2-B82D-EF564C539575}" srcOrd="0" destOrd="0" presId="urn:microsoft.com/office/officeart/2005/8/layout/pyramid4"/>
    <dgm:cxn modelId="{491640AA-95C3-4DDE-9991-CF6C34532BFD}" srcId="{7FCCDB9C-EC37-46AA-8430-456FB101550C}" destId="{36E4A623-2348-4AFF-97FE-1A95771F0342}" srcOrd="2" destOrd="0" parTransId="{D7B3636D-F73F-4836-AB1F-B5C269F1C891}" sibTransId="{94DE7372-B6F0-47D5-B7B2-6954DC7BDF0C}"/>
    <dgm:cxn modelId="{37C8CAB8-5B64-49E8-9231-BF0EDBD20D8F}" srcId="{7FCCDB9C-EC37-46AA-8430-456FB101550C}" destId="{07A9F183-6E37-4F02-A04C-C0181C1F35F7}" srcOrd="1" destOrd="0" parTransId="{433517A8-A7CC-4256-89E9-BF0E34C6BBC7}" sibTransId="{9DA20BF3-823E-4182-B002-C4E2D8A982B4}"/>
    <dgm:cxn modelId="{E2839FC6-4222-47A1-8BA8-D4164FBF5996}" srcId="{7FCCDB9C-EC37-46AA-8430-456FB101550C}" destId="{3A88D5B9-27E6-4528-8A62-38267FCCAE77}" srcOrd="0" destOrd="0" parTransId="{A96C2BBC-EA33-4552-9E33-E40ED2550464}" sibTransId="{5565A281-FA69-4CD6-9208-0DD9C8A95F35}"/>
    <dgm:cxn modelId="{680B3DFB-60B9-4CCE-BD0F-F1CB27B63E75}" type="presOf" srcId="{36E4A623-2348-4AFF-97FE-1A95771F0342}" destId="{BDE38287-5292-4285-B22F-521C7C40B5C9}" srcOrd="0" destOrd="0" presId="urn:microsoft.com/office/officeart/2005/8/layout/pyramid4"/>
    <dgm:cxn modelId="{B74E71AE-04C1-415C-AB27-6ECBF4FB7F4B}" type="presParOf" srcId="{621D7E80-92C7-451A-80A8-366288C4950E}" destId="{70A27A21-0FB9-4BE1-90A3-F692ACD36470}" srcOrd="0" destOrd="0" presId="urn:microsoft.com/office/officeart/2005/8/layout/pyramid4"/>
    <dgm:cxn modelId="{2F2C536F-9138-4991-8E18-3823AB1B69AF}" type="presParOf" srcId="{621D7E80-92C7-451A-80A8-366288C4950E}" destId="{701AD087-8AFC-4A44-B349-6ECDECB2CADE}" srcOrd="1" destOrd="0" presId="urn:microsoft.com/office/officeart/2005/8/layout/pyramid4"/>
    <dgm:cxn modelId="{4002249A-037C-412D-AD6D-A7778BC3E293}" type="presParOf" srcId="{621D7E80-92C7-451A-80A8-366288C4950E}" destId="{BDE38287-5292-4285-B22F-521C7C40B5C9}" srcOrd="2" destOrd="0" presId="urn:microsoft.com/office/officeart/2005/8/layout/pyramid4"/>
    <dgm:cxn modelId="{A67EAED2-16E8-4EC7-B804-2298579D36BA}" type="presParOf" srcId="{621D7E80-92C7-451A-80A8-366288C4950E}" destId="{7C95EFCF-9DA9-49B2-B82D-EF564C53957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27A21-0FB9-4BE1-90A3-F692ACD36470}">
      <dsp:nvSpPr>
        <dsp:cNvPr id="0" name=""/>
        <dsp:cNvSpPr/>
      </dsp:nvSpPr>
      <dsp:spPr>
        <a:xfrm>
          <a:off x="1402337" y="0"/>
          <a:ext cx="1618834" cy="1618834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Scope</a:t>
          </a:r>
        </a:p>
      </dsp:txBody>
      <dsp:txXfrm>
        <a:off x="1807046" y="809417"/>
        <a:ext cx="809417" cy="809417"/>
      </dsp:txXfrm>
    </dsp:sp>
    <dsp:sp modelId="{701AD087-8AFC-4A44-B349-6ECDECB2CADE}">
      <dsp:nvSpPr>
        <dsp:cNvPr id="0" name=""/>
        <dsp:cNvSpPr/>
      </dsp:nvSpPr>
      <dsp:spPr>
        <a:xfrm>
          <a:off x="592920" y="1618834"/>
          <a:ext cx="1618834" cy="1618834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Cost</a:t>
          </a:r>
        </a:p>
      </dsp:txBody>
      <dsp:txXfrm>
        <a:off x="997629" y="2428251"/>
        <a:ext cx="809417" cy="809417"/>
      </dsp:txXfrm>
    </dsp:sp>
    <dsp:sp modelId="{BDE38287-5292-4285-B22F-521C7C40B5C9}">
      <dsp:nvSpPr>
        <dsp:cNvPr id="0" name=""/>
        <dsp:cNvSpPr/>
      </dsp:nvSpPr>
      <dsp:spPr>
        <a:xfrm rot="10800000">
          <a:off x="1402337" y="1618834"/>
          <a:ext cx="1618834" cy="1618834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1807045" y="1618834"/>
        <a:ext cx="809417" cy="809417"/>
      </dsp:txXfrm>
    </dsp:sp>
    <dsp:sp modelId="{7C95EFCF-9DA9-49B2-B82D-EF564C539575}">
      <dsp:nvSpPr>
        <dsp:cNvPr id="0" name=""/>
        <dsp:cNvSpPr/>
      </dsp:nvSpPr>
      <dsp:spPr>
        <a:xfrm>
          <a:off x="2211754" y="1618834"/>
          <a:ext cx="1618834" cy="1618834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Time</a:t>
          </a:r>
        </a:p>
      </dsp:txBody>
      <dsp:txXfrm>
        <a:off x="2616463" y="2428251"/>
        <a:ext cx="809417" cy="80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8/16/2022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 aspects of the process must be visible to those responsible for the outcome.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 requires those aspects be defined by a common standard so observers share a common understanding of what is being seen.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common language referring to the process must be shared by all participants; and,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 performing the work and those accepting the work product must share a </a:t>
            </a:r>
            <a:r>
              <a:rPr lang="en-US" sz="1200" b="0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definition of “Done”.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Inspection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 users must frequently inspect Scrum artifacts and progress toward a Sprint Goal to detect undesirable variances.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inspection should not be so frequent that inspection gets in the way of the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Inspections are most beneficial when diligently performed by skilled inspectors at the point of work.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Adaptation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an inspector determines that one or more aspects of a process deviate outside acceptable limits, and that the resulting product will be unacceptable, the process or the material being processed must be adjusted.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adjustment must be made as soon as possible to minimize further deviation.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 prescribes four formal events for inspection and adaptation, as described in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 Events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of this document: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Sprint Planning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Daily Scrum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Sprint Review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Sprint Retrospective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99E80-E243-4B40-A247-03533F9ECA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0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Not enough information. Progress status is relative to “the plan” and we need to use the data we have to define how we’re tracking against that plan. </a:t>
            </a:r>
          </a:p>
          <a:p>
            <a:endParaRPr lang="en-US" dirty="0"/>
          </a:p>
          <a:p>
            <a:r>
              <a:rPr lang="en-US" dirty="0"/>
              <a:t>Bonus</a:t>
            </a:r>
            <a:r>
              <a:rPr lang="en-US"/>
              <a:t>: Burndown, velociy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Moral = rely on the data to tell the 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8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has a plan until they get punched in the mouth.”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Iron Mike Tyson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2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all see these projects: starts off without a solid plan, goes south, then CRUNCH TIME to superman it over the finish. </a:t>
            </a:r>
          </a:p>
          <a:p>
            <a:endParaRPr lang="en-US" dirty="0"/>
          </a:p>
          <a:p>
            <a:r>
              <a:rPr lang="en-US" dirty="0"/>
              <a:t>Plan the work – work the plan.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3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anchor="t" anchorCtr="0">
            <a:normAutofit/>
          </a:bodyPr>
          <a:lstStyle/>
          <a:p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23" y="4735799"/>
            <a:ext cx="6470693" cy="60525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03F05-78A5-431B-8FEA-0B7BADEBF95E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30B654-EB03-469D-8197-964CFA81E65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783F4E-1082-419B-80D8-C7EAE84467C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7D8A42-DBCB-4147-8301-ED784EC983C8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BB497F-29C0-47B6-8020-97AECBB14E9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92000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0909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7A15B3-CF61-4208-B154-0A0DED1B318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-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 hasCustomPrompt="1"/>
          </p:nvPr>
        </p:nvSpPr>
        <p:spPr>
          <a:xfrm>
            <a:off x="636107" y="2002563"/>
            <a:ext cx="10919483" cy="4192289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Tx/>
              <a:buChar char="-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5179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106" y="1320219"/>
            <a:ext cx="10919483" cy="474489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20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0"/>
            <a:ext cx="12192001" cy="11004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57150">
            <a:noFill/>
          </a:ln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normAutofit/>
          </a:bodyPr>
          <a:lstStyle>
            <a:lvl1pPr>
              <a:lnSpc>
                <a:spcPct val="90000"/>
              </a:lnSpc>
              <a:defRPr sz="5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DB6327-DDD1-41EB-8120-339703FC1D5C}"/>
              </a:ext>
            </a:extLst>
          </p:cNvPr>
          <p:cNvCxnSpPr/>
          <p:nvPr userDrawn="1"/>
        </p:nvCxnSpPr>
        <p:spPr>
          <a:xfrm>
            <a:off x="0" y="1112363"/>
            <a:ext cx="12192000" cy="0"/>
          </a:xfrm>
          <a:prstGeom prst="line">
            <a:avLst/>
          </a:prstGeom>
          <a:noFill/>
          <a:ln w="254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616303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Tag=AccentColor&#10;Flavor=Dark&#10;Target=Fill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23">
            <a:extLst>
              <a:ext uri="{FF2B5EF4-FFF2-40B4-BE49-F238E27FC236}">
                <a16:creationId xmlns:a16="http://schemas.microsoft.com/office/drawing/2014/main" id="{59B25ABF-2D91-42D0-B257-28C830A0D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2774209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9F987416-CEE7-4146-91E2-1C62DCADAB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9685" y="2767763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590697-896B-4145-A7B5-26F0E6F6B9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0650" y="2776437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E562EE16-EF76-4BCF-ACAA-CB3BADD8D4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1615" y="2771021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86CD2107-D81C-4AA6-AA2C-5C271CD0C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8720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2A269BEA-7801-43D0-BB4D-499E164643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720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C30D8C1-9CAA-453C-A135-99B34DEAE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9319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C8127FC-EA51-4A6C-AD57-265191F31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9009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623ECF9F-5017-46E1-B3F2-FF9DFD49FB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9918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172350F8-3D16-4661-8DCD-34190A9C6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9298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71374BEE-2BEB-449C-B492-8EDC885FDE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0516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A91B02B2-35F9-4512-B6AA-543C16F263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09588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73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858762-F5B2-42DA-A262-7D7C3AD60622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463495"/>
            <a:ext cx="9966960" cy="33686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46" r:id="rId6"/>
    <p:sldLayoutId id="2147483734" r:id="rId7"/>
    <p:sldLayoutId id="2147483745" r:id="rId8"/>
    <p:sldLayoutId id="2147483726" r:id="rId9"/>
    <p:sldLayoutId id="2147483725" r:id="rId10"/>
    <p:sldLayoutId id="2147483743" r:id="rId11"/>
    <p:sldLayoutId id="2147483737" r:id="rId12"/>
    <p:sldLayoutId id="2147483738" r:id="rId13"/>
    <p:sldLayoutId id="2147483723" r:id="rId14"/>
    <p:sldLayoutId id="2147483724" r:id="rId15"/>
    <p:sldLayoutId id="2147483727" r:id="rId16"/>
    <p:sldLayoutId id="2147483728" r:id="rId17"/>
    <p:sldLayoutId id="2147483729" r:id="rId18"/>
    <p:sldLayoutId id="2147483747" r:id="rId19"/>
    <p:sldLayoutId id="214748374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itting at a table">
            <a:extLst>
              <a:ext uri="{FF2B5EF4-FFF2-40B4-BE49-F238E27FC236}">
                <a16:creationId xmlns:a16="http://schemas.microsoft.com/office/drawing/2014/main" id="{15FF348E-C446-4450-8262-D18488C88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>
          <a:xfrm>
            <a:off x="1524" y="0"/>
            <a:ext cx="12188952" cy="64008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7549"/>
            <a:ext cx="9997440" cy="3261357"/>
          </a:xfrm>
        </p:spPr>
        <p:txBody>
          <a:bodyPr>
            <a:normAutofit/>
          </a:bodyPr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584" y="5054146"/>
            <a:ext cx="5763550" cy="940254"/>
          </a:xfrm>
        </p:spPr>
        <p:txBody>
          <a:bodyPr>
            <a:normAutofit/>
          </a:bodyPr>
          <a:lstStyle/>
          <a:p>
            <a:r>
              <a:rPr lang="en-US" b="1" dirty="0"/>
              <a:t>The Architect: </a:t>
            </a:r>
            <a:r>
              <a:rPr lang="en-US" dirty="0"/>
              <a:t>Heath Murphy</a:t>
            </a:r>
          </a:p>
          <a:p>
            <a:r>
              <a:rPr lang="en-US" b="1" dirty="0"/>
              <a:t>The Project Manager: </a:t>
            </a:r>
            <a:r>
              <a:rPr lang="en-US" dirty="0"/>
              <a:t>Arin Heinselman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D2BA0-F3FF-646D-E14D-94E3ADA1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71" y="64281"/>
            <a:ext cx="1603723" cy="160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6401-EF32-186A-7F93-C36BF90D8A3D}"/>
              </a:ext>
            </a:extLst>
          </p:cNvPr>
          <p:cNvSpPr txBox="1"/>
          <p:nvPr/>
        </p:nvSpPr>
        <p:spPr>
          <a:xfrm>
            <a:off x="1" y="1696064"/>
            <a:ext cx="40484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Scan to enter drawing at CGI booth</a:t>
            </a:r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68FCC4-3100-797D-FB97-F885F8344801}"/>
              </a:ext>
            </a:extLst>
          </p:cNvPr>
          <p:cNvSpPr/>
          <p:nvPr/>
        </p:nvSpPr>
        <p:spPr>
          <a:xfrm>
            <a:off x="362738" y="2667525"/>
            <a:ext cx="11647564" cy="348733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CB566-C29E-1ADE-A04B-7D78B403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00A333-9A4F-8A35-8CDE-D207BBF92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787" y="753559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DD1A94-9564-9A6C-9E0E-93D60646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6"/>
          <a:stretch/>
        </p:blipFill>
        <p:spPr bwMode="auto">
          <a:xfrm>
            <a:off x="5048250" y="572420"/>
            <a:ext cx="2095500" cy="20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8932D-ED5E-4EE1-CE1C-9846810D858C}"/>
              </a:ext>
            </a:extLst>
          </p:cNvPr>
          <p:cNvSpPr txBox="1"/>
          <p:nvPr/>
        </p:nvSpPr>
        <p:spPr>
          <a:xfrm>
            <a:off x="1025327" y="3811026"/>
            <a:ext cx="1086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“Great ideas only get implemented when they’re shared”</a:t>
            </a:r>
          </a:p>
          <a:p>
            <a:r>
              <a:rPr lang="en-US" sz="3600" dirty="0"/>
              <a:t> </a:t>
            </a:r>
            <a:r>
              <a:rPr lang="en-US" sz="2000" dirty="0"/>
              <a:t>- Words of obvious wisdom by us</a:t>
            </a:r>
            <a:endParaRPr lang="en-US" sz="3600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20BAE343-3B30-85FD-1E52-64DDA8095B2D}"/>
              </a:ext>
            </a:extLst>
          </p:cNvPr>
          <p:cNvSpPr txBox="1">
            <a:spLocks/>
          </p:cNvSpPr>
          <p:nvPr/>
        </p:nvSpPr>
        <p:spPr>
          <a:xfrm>
            <a:off x="757795" y="647062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12 things your Architect and PM wish you'd stop doing on the project</a:t>
            </a:r>
          </a:p>
        </p:txBody>
      </p:sp>
      <p:pic>
        <p:nvPicPr>
          <p:cNvPr id="5122" name="Picture 2" descr="Clientmoji">
            <a:extLst>
              <a:ext uri="{FF2B5EF4-FFF2-40B4-BE49-F238E27FC236}">
                <a16:creationId xmlns:a16="http://schemas.microsoft.com/office/drawing/2014/main" id="{3DD1CA4D-59DE-4A9F-886C-3AB68AA3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6" y="287209"/>
            <a:ext cx="2759765" cy="2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1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7BB7D-CE44-1C52-9257-F5B9061D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28CE3-6E1F-D022-ABBD-4003865B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D5683C-3045-8A2B-725D-0D5E881DCA20}"/>
              </a:ext>
            </a:extLst>
          </p:cNvPr>
          <p:cNvGrpSpPr/>
          <p:nvPr/>
        </p:nvGrpSpPr>
        <p:grpSpPr>
          <a:xfrm>
            <a:off x="2438890" y="1160302"/>
            <a:ext cx="8108802" cy="4106123"/>
            <a:chOff x="2038424" y="1887793"/>
            <a:chExt cx="8108802" cy="4106123"/>
          </a:xfrm>
        </p:grpSpPr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90CA86CC-67A3-B05C-7B24-D9AD384852AD}"/>
                </a:ext>
              </a:extLst>
            </p:cNvPr>
            <p:cNvSpPr/>
            <p:nvPr/>
          </p:nvSpPr>
          <p:spPr bwMode="gray">
            <a:xfrm>
              <a:off x="4404776" y="1887793"/>
              <a:ext cx="5732208" cy="1887794"/>
            </a:xfrm>
            <a:custGeom>
              <a:avLst/>
              <a:gdLst>
                <a:gd name="connsiteX0" fmla="*/ 1465007 w 5732208"/>
                <a:gd name="connsiteY0" fmla="*/ 0 h 1887794"/>
                <a:gd name="connsiteX1" fmla="*/ 1465008 w 5732208"/>
                <a:gd name="connsiteY1" fmla="*/ 1 h 1887794"/>
                <a:gd name="connsiteX2" fmla="*/ 1465008 w 5732208"/>
                <a:gd name="connsiteY2" fmla="*/ 0 h 1887794"/>
                <a:gd name="connsiteX3" fmla="*/ 5732208 w 5732208"/>
                <a:gd name="connsiteY3" fmla="*/ 0 h 1887794"/>
                <a:gd name="connsiteX4" fmla="*/ 5732208 w 5732208"/>
                <a:gd name="connsiteY4" fmla="*/ 1887794 h 1887794"/>
                <a:gd name="connsiteX5" fmla="*/ 2930013 w 5732208"/>
                <a:gd name="connsiteY5" fmla="*/ 1887794 h 1887794"/>
                <a:gd name="connsiteX6" fmla="*/ 1465008 w 5732208"/>
                <a:gd name="connsiteY6" fmla="*/ 1887794 h 1887794"/>
                <a:gd name="connsiteX7" fmla="*/ 0 w 5732208"/>
                <a:gd name="connsiteY7" fmla="*/ 1887794 h 188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32208" h="1887794">
                  <a:moveTo>
                    <a:pt x="1465007" y="0"/>
                  </a:moveTo>
                  <a:lnTo>
                    <a:pt x="1465008" y="1"/>
                  </a:lnTo>
                  <a:lnTo>
                    <a:pt x="1465008" y="0"/>
                  </a:lnTo>
                  <a:lnTo>
                    <a:pt x="5732208" y="0"/>
                  </a:lnTo>
                  <a:lnTo>
                    <a:pt x="5732208" y="1887794"/>
                  </a:lnTo>
                  <a:lnTo>
                    <a:pt x="2930013" y="1887794"/>
                  </a:lnTo>
                  <a:lnTo>
                    <a:pt x="1465008" y="1887794"/>
                  </a:lnTo>
                  <a:lnTo>
                    <a:pt x="0" y="1887794"/>
                  </a:lnTo>
                  <a:close/>
                </a:path>
              </a:pathLst>
            </a:custGeom>
            <a:solidFill>
              <a:schemeClr val="bg2"/>
            </a:solidFill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1475999" tIns="0" rIns="64800" bIns="0" rtlCol="0" anchor="ctr">
              <a:noAutofit/>
            </a:bodyPr>
            <a:lstStyle/>
            <a:p>
              <a:pPr>
                <a:spcBef>
                  <a:spcPct val="0"/>
                </a:spcBef>
                <a:buClrTx/>
                <a:buSzPct val="90000"/>
              </a:pPr>
              <a:r>
                <a:rPr lang="en-US" sz="1600" b="1" dirty="0">
                  <a:cs typeface="Arial" pitchFamily="34" charset="0"/>
                </a:rPr>
                <a:t>Come to meetings prepared</a:t>
              </a:r>
            </a:p>
            <a:p>
              <a:pPr>
                <a:spcBef>
                  <a:spcPct val="0"/>
                </a:spcBef>
                <a:buSzPct val="90000"/>
              </a:pPr>
              <a:r>
                <a:rPr lang="en-US" sz="16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Planning meetings, demos, retrospectives… You know agenda. Come prepared and ready to share ideas. Don’t be a passive participant.</a:t>
              </a:r>
            </a:p>
          </p:txBody>
        </p:sp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D326A5F3-6DB1-F69F-5E7F-812C873FB6F1}"/>
                </a:ext>
              </a:extLst>
            </p:cNvPr>
            <p:cNvSpPr/>
            <p:nvPr/>
          </p:nvSpPr>
          <p:spPr bwMode="gray">
            <a:xfrm>
              <a:off x="4381880" y="4108450"/>
              <a:ext cx="5765346" cy="1885466"/>
            </a:xfrm>
            <a:custGeom>
              <a:avLst/>
              <a:gdLst>
                <a:gd name="connsiteX0" fmla="*/ 0 w 5765346"/>
                <a:gd name="connsiteY0" fmla="*/ 0 h 1885466"/>
                <a:gd name="connsiteX1" fmla="*/ 2967889 w 5765346"/>
                <a:gd name="connsiteY1" fmla="*/ 0 h 1885466"/>
                <a:gd name="connsiteX2" fmla="*/ 2966128 w 5765346"/>
                <a:gd name="connsiteY2" fmla="*/ 2238 h 1885466"/>
                <a:gd name="connsiteX3" fmla="*/ 5765346 w 5765346"/>
                <a:gd name="connsiteY3" fmla="*/ 2238 h 1885466"/>
                <a:gd name="connsiteX4" fmla="*/ 5765346 w 5765346"/>
                <a:gd name="connsiteY4" fmla="*/ 1885466 h 1885466"/>
                <a:gd name="connsiteX5" fmla="*/ 1487261 w 5765346"/>
                <a:gd name="connsiteY5" fmla="*/ 1885466 h 1885466"/>
                <a:gd name="connsiteX6" fmla="*/ 1487261 w 5765346"/>
                <a:gd name="connsiteY6" fmla="*/ 1881252 h 1885466"/>
                <a:gd name="connsiteX7" fmla="*/ 1483944 w 5765346"/>
                <a:gd name="connsiteY7" fmla="*/ 1885466 h 18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5346" h="1885466">
                  <a:moveTo>
                    <a:pt x="0" y="0"/>
                  </a:moveTo>
                  <a:lnTo>
                    <a:pt x="2967889" y="0"/>
                  </a:lnTo>
                  <a:lnTo>
                    <a:pt x="2966128" y="2238"/>
                  </a:lnTo>
                  <a:lnTo>
                    <a:pt x="5765346" y="2238"/>
                  </a:lnTo>
                  <a:lnTo>
                    <a:pt x="5765346" y="1885466"/>
                  </a:lnTo>
                  <a:lnTo>
                    <a:pt x="1487261" y="1885466"/>
                  </a:lnTo>
                  <a:lnTo>
                    <a:pt x="1487261" y="1881252"/>
                  </a:lnTo>
                  <a:lnTo>
                    <a:pt x="1483944" y="1885466"/>
                  </a:lnTo>
                  <a:close/>
                </a:path>
              </a:pathLst>
            </a:custGeom>
            <a:solidFill>
              <a:schemeClr val="bg2"/>
            </a:solidFill>
            <a:ln w="28575" algn="ctr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square" lIns="1475999" tIns="0" rIns="64800" bIns="0" rtlCol="0" anchor="ctr">
              <a:noAutofit/>
            </a:bodyPr>
            <a:lstStyle/>
            <a:p>
              <a:pPr>
                <a:spcBef>
                  <a:spcPct val="0"/>
                </a:spcBef>
                <a:buClrTx/>
                <a:buSzPct val="90000"/>
              </a:pPr>
              <a:r>
                <a:rPr lang="en-US" sz="1600" b="1" dirty="0">
                  <a:cs typeface="Arial" pitchFamily="34" charset="0"/>
                </a:rPr>
                <a:t>See something, say something</a:t>
              </a:r>
            </a:p>
            <a:p>
              <a:pPr>
                <a:spcBef>
                  <a:spcPct val="0"/>
                </a:spcBef>
                <a:buSzPct val="90000"/>
              </a:pPr>
              <a:r>
                <a:rPr lang="en-US" sz="1600" dirty="0"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Is there a better way to write that code or test that feature? Say something, don’t wait.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7ABE71-4C86-DC46-34FA-1E215661E1DF}"/>
                </a:ext>
              </a:extLst>
            </p:cNvPr>
            <p:cNvSpPr/>
            <p:nvPr/>
          </p:nvSpPr>
          <p:spPr bwMode="gray">
            <a:xfrm>
              <a:off x="2038424" y="2143433"/>
              <a:ext cx="3146322" cy="3146322"/>
            </a:xfrm>
            <a:prstGeom prst="ellipse">
              <a:avLst/>
            </a:prstGeom>
            <a:solidFill>
              <a:schemeClr val="bg2"/>
            </a:solidFill>
            <a:ln w="28575" algn="ctr">
              <a:noFill/>
              <a:miter lim="800000"/>
              <a:headEnd/>
              <a:tailEnd/>
            </a:ln>
            <a:effectLst>
              <a:outerShdw blurRad="114300" dist="25400" dir="6000000" rotWithShape="0">
                <a:prstClr val="black">
                  <a:alpha val="36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SzPct val="90000"/>
              </a:pPr>
              <a:r>
                <a:rPr lang="en-US" sz="2000" b="1" kern="0" dirty="0">
                  <a:cs typeface="Arial" pitchFamily="34" charset="0"/>
                </a:rPr>
                <a:t>Proactive Communication</a:t>
              </a:r>
            </a:p>
          </p:txBody>
        </p:sp>
      </p:grp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B48640D-0294-9CC9-11E1-D1453639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7" y="468204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laying the triangle">
            <a:extLst>
              <a:ext uri="{FF2B5EF4-FFF2-40B4-BE49-F238E27FC236}">
                <a16:creationId xmlns:a16="http://schemas.microsoft.com/office/drawing/2014/main" id="{BDAB5D42-F80F-474E-950E-56BA56CD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1" y="4504260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93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E37B9-4E24-DE48-E0F2-F487A8FF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2208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have a problem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strike="sngStrike" dirty="0" err="1"/>
              <a:t>i’ll</a:t>
            </a:r>
            <a:r>
              <a:rPr lang="en-US" dirty="0"/>
              <a:t> we’ll solve it…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ABCD6F-402C-D96E-70E1-F3164A8D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B2D1A-5CA9-5D8C-6690-72C45332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61B16B-2C83-D36E-9607-88E9B69807E6}"/>
              </a:ext>
            </a:extLst>
          </p:cNvPr>
          <p:cNvSpPr txBox="1">
            <a:spLocks/>
          </p:cNvSpPr>
          <p:nvPr/>
        </p:nvSpPr>
        <p:spPr>
          <a:xfrm>
            <a:off x="1188720" y="1203850"/>
            <a:ext cx="10058400" cy="4666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5"/>
                </a:solidFill>
              </a:rPr>
              <a:t>But only if we know about it</a:t>
            </a:r>
          </a:p>
        </p:txBody>
      </p:sp>
      <p:pic>
        <p:nvPicPr>
          <p:cNvPr id="3074" name="Picture 2" descr="problem solved">
            <a:extLst>
              <a:ext uri="{FF2B5EF4-FFF2-40B4-BE49-F238E27FC236}">
                <a16:creationId xmlns:a16="http://schemas.microsoft.com/office/drawing/2014/main" id="{F28BF84E-84AD-CCCB-6448-500061A501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7" y="3630100"/>
            <a:ext cx="2758441" cy="27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w can I help">
            <a:extLst>
              <a:ext uri="{FF2B5EF4-FFF2-40B4-BE49-F238E27FC236}">
                <a16:creationId xmlns:a16="http://schemas.microsoft.com/office/drawing/2014/main" id="{DE785651-10FE-4C5B-BE81-E17BF5A3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358" y="3630100"/>
            <a:ext cx="2758441" cy="27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surance Quotes for Home, Auto, &amp; Life : Farmers Insurance">
            <a:extLst>
              <a:ext uri="{FF2B5EF4-FFF2-40B4-BE49-F238E27FC236}">
                <a16:creationId xmlns:a16="http://schemas.microsoft.com/office/drawing/2014/main" id="{132424CB-3C45-49B4-BD35-D8EC892F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17" y="1956227"/>
            <a:ext cx="1798566" cy="310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F83DD-A812-454B-8316-D51DD6910AB5}"/>
              </a:ext>
            </a:extLst>
          </p:cNvPr>
          <p:cNvSpPr txBox="1"/>
          <p:nvPr/>
        </p:nvSpPr>
        <p:spPr>
          <a:xfrm>
            <a:off x="3810000" y="4989443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“We know a thing or two because we’ve seen a thing or two.” </a:t>
            </a:r>
          </a:p>
          <a:p>
            <a:r>
              <a:rPr lang="en-US" i="1" dirty="0"/>
              <a:t>- That one guy from the commercial</a:t>
            </a:r>
          </a:p>
        </p:txBody>
      </p:sp>
    </p:spTree>
    <p:extLst>
      <p:ext uri="{BB962C8B-B14F-4D97-AF65-F5344CB8AC3E}">
        <p14:creationId xmlns:p14="http://schemas.microsoft.com/office/powerpoint/2010/main" val="316054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you’re going to fail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least do it fast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Vintage movie countdown 2">
            <a:extLst>
              <a:ext uri="{FF2B5EF4-FFF2-40B4-BE49-F238E27FC236}">
                <a16:creationId xmlns:a16="http://schemas.microsoft.com/office/drawing/2014/main" id="{17B5A60D-69EC-9E20-E813-7D753824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4098" name="Picture 2" descr="i give up">
            <a:extLst>
              <a:ext uri="{FF2B5EF4-FFF2-40B4-BE49-F238E27FC236}">
                <a16:creationId xmlns:a16="http://schemas.microsoft.com/office/drawing/2014/main" id="{76C8D05C-4479-B307-D233-D011202AA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3" y="890636"/>
            <a:ext cx="2264397" cy="226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you had one job">
            <a:extLst>
              <a:ext uri="{FF2B5EF4-FFF2-40B4-BE49-F238E27FC236}">
                <a16:creationId xmlns:a16="http://schemas.microsoft.com/office/drawing/2014/main" id="{9A566632-9C88-4635-9926-5DB339A0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951" y="785792"/>
            <a:ext cx="2512797" cy="251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5F0512B-1006-C5B9-4686-6C028E76375B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39041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22" y="3126137"/>
            <a:ext cx="10058400" cy="1010735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Spinning your wheels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375B4-2E4E-CC3C-11FA-443851C227C6}"/>
              </a:ext>
            </a:extLst>
          </p:cNvPr>
          <p:cNvGrpSpPr/>
          <p:nvPr/>
        </p:nvGrpSpPr>
        <p:grpSpPr>
          <a:xfrm>
            <a:off x="1595208" y="2247741"/>
            <a:ext cx="9168786" cy="2731286"/>
            <a:chOff x="1519534" y="2354947"/>
            <a:chExt cx="9168786" cy="2731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50D21C-F6A1-B679-1AD2-6548F81C971E}"/>
                </a:ext>
              </a:extLst>
            </p:cNvPr>
            <p:cNvGrpSpPr/>
            <p:nvPr/>
          </p:nvGrpSpPr>
          <p:grpSpPr>
            <a:xfrm>
              <a:off x="1519535" y="2429793"/>
              <a:ext cx="1895691" cy="1746000"/>
              <a:chOff x="5766062" y="2177381"/>
              <a:chExt cx="1895691" cy="17460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ADC2E73-55DC-1F1F-14B8-2A4F3CF6DAC6}"/>
                  </a:ext>
                </a:extLst>
              </p:cNvPr>
              <p:cNvSpPr/>
              <p:nvPr/>
            </p:nvSpPr>
            <p:spPr bwMode="gray">
              <a:xfrm>
                <a:off x="5769634" y="2177545"/>
                <a:ext cx="1745673" cy="1745673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r>
                  <a:rPr lang="en-US" sz="3200" dirty="0">
                    <a:cs typeface="Arial" pitchFamily="34" charset="0"/>
                  </a:rPr>
                  <a:t>0 min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0B06993-981C-20A4-68CB-5899363B19CE}"/>
                  </a:ext>
                </a:extLst>
              </p:cNvPr>
              <p:cNvGrpSpPr/>
              <p:nvPr/>
            </p:nvGrpSpPr>
            <p:grpSpPr>
              <a:xfrm>
                <a:off x="5766062" y="2177381"/>
                <a:ext cx="1895691" cy="1746000"/>
                <a:chOff x="6176746" y="2177381"/>
                <a:chExt cx="1895691" cy="1746000"/>
              </a:xfrm>
            </p:grpSpPr>
            <p:sp>
              <p:nvSpPr>
                <p:cNvPr id="28" name="Triangle 4">
                  <a:extLst>
                    <a:ext uri="{FF2B5EF4-FFF2-40B4-BE49-F238E27FC236}">
                      <a16:creationId xmlns:a16="http://schemas.microsoft.com/office/drawing/2014/main" id="{17BC0CCB-B37B-7D6A-471C-F3288C0CA885}"/>
                    </a:ext>
                  </a:extLst>
                </p:cNvPr>
                <p:cNvSpPr/>
                <p:nvPr/>
              </p:nvSpPr>
              <p:spPr bwMode="gray">
                <a:xfrm rot="10800000">
                  <a:off x="7779544" y="3038366"/>
                  <a:ext cx="292893" cy="150019"/>
                </a:xfrm>
                <a:prstGeom prst="triangle">
                  <a:avLst/>
                </a:pr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32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EEA4A7CC-53E2-2A47-FF45-ECD1E20FA309}"/>
                    </a:ext>
                  </a:extLst>
                </p:cNvPr>
                <p:cNvSpPr/>
                <p:nvPr/>
              </p:nvSpPr>
              <p:spPr bwMode="gray">
                <a:xfrm>
                  <a:off x="6176746" y="2177381"/>
                  <a:ext cx="1746000" cy="1746000"/>
                </a:xfrm>
                <a:prstGeom prst="arc">
                  <a:avLst/>
                </a:prstGeom>
                <a:noFill/>
                <a:ln w="76200">
                  <a:solidFill>
                    <a:schemeClr val="accent1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DE0DFE-C7FF-6B05-8711-2110CD8BDFBC}"/>
                </a:ext>
              </a:extLst>
            </p:cNvPr>
            <p:cNvGrpSpPr/>
            <p:nvPr/>
          </p:nvGrpSpPr>
          <p:grpSpPr>
            <a:xfrm rot="5400000">
              <a:off x="3960586" y="2429793"/>
              <a:ext cx="1895691" cy="1746000"/>
              <a:chOff x="5766062" y="2177381"/>
              <a:chExt cx="1895691" cy="1746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684DA4-749F-B8A7-0AF0-50E82232CFE1}"/>
                  </a:ext>
                </a:extLst>
              </p:cNvPr>
              <p:cNvSpPr/>
              <p:nvPr/>
            </p:nvSpPr>
            <p:spPr bwMode="gray">
              <a:xfrm rot="16200000">
                <a:off x="5769636" y="2177545"/>
                <a:ext cx="1745673" cy="1745673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accent3"/>
                </a:solidFill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r>
                  <a:rPr lang="en-US" sz="3200" dirty="0">
                    <a:cs typeface="Arial" pitchFamily="34" charset="0"/>
                  </a:rPr>
                  <a:t>20-30 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5C1D0F9-1CCC-412C-DB12-83F70F5B2AAE}"/>
                  </a:ext>
                </a:extLst>
              </p:cNvPr>
              <p:cNvGrpSpPr/>
              <p:nvPr/>
            </p:nvGrpSpPr>
            <p:grpSpPr>
              <a:xfrm>
                <a:off x="5766062" y="2177381"/>
                <a:ext cx="1895691" cy="1746000"/>
                <a:chOff x="6176746" y="2177381"/>
                <a:chExt cx="1895691" cy="1746000"/>
              </a:xfrm>
            </p:grpSpPr>
            <p:sp>
              <p:nvSpPr>
                <p:cNvPr id="24" name="Triangle 15">
                  <a:extLst>
                    <a:ext uri="{FF2B5EF4-FFF2-40B4-BE49-F238E27FC236}">
                      <a16:creationId xmlns:a16="http://schemas.microsoft.com/office/drawing/2014/main" id="{D5E43710-F1CB-3724-EC64-51A442C8D16C}"/>
                    </a:ext>
                  </a:extLst>
                </p:cNvPr>
                <p:cNvSpPr/>
                <p:nvPr/>
              </p:nvSpPr>
              <p:spPr bwMode="gray">
                <a:xfrm rot="10800000">
                  <a:off x="7779544" y="3038366"/>
                  <a:ext cx="292893" cy="150019"/>
                </a:xfrm>
                <a:prstGeom prst="triangle">
                  <a:avLst/>
                </a:prstGeom>
                <a:solidFill>
                  <a:schemeClr val="accent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32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E3BC0AD6-62EA-60D3-F21D-9ECD55D63C75}"/>
                    </a:ext>
                  </a:extLst>
                </p:cNvPr>
                <p:cNvSpPr/>
                <p:nvPr/>
              </p:nvSpPr>
              <p:spPr bwMode="gray">
                <a:xfrm>
                  <a:off x="6176746" y="2177381"/>
                  <a:ext cx="1746000" cy="1746000"/>
                </a:xfrm>
                <a:prstGeom prst="arc">
                  <a:avLst/>
                </a:prstGeom>
                <a:noFill/>
                <a:ln w="76200">
                  <a:solidFill>
                    <a:schemeClr val="accent3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BFB8EC-292A-FBD4-FD2A-DDF00DBCE6AD}"/>
                </a:ext>
              </a:extLst>
            </p:cNvPr>
            <p:cNvGrpSpPr/>
            <p:nvPr/>
          </p:nvGrpSpPr>
          <p:grpSpPr>
            <a:xfrm rot="10800000">
              <a:off x="6401638" y="2429793"/>
              <a:ext cx="1895691" cy="1746000"/>
              <a:chOff x="5766062" y="2177381"/>
              <a:chExt cx="1895691" cy="1746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1E44BC-F42F-BC2D-36EB-94D2B4ADED24}"/>
                  </a:ext>
                </a:extLst>
              </p:cNvPr>
              <p:cNvSpPr/>
              <p:nvPr/>
            </p:nvSpPr>
            <p:spPr bwMode="gray">
              <a:xfrm rot="10800000">
                <a:off x="5769634" y="2177545"/>
                <a:ext cx="1745673" cy="1745673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rgbClr val="555555"/>
                </a:solidFill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r>
                  <a:rPr lang="en-US" sz="3200" dirty="0">
                    <a:cs typeface="Arial" pitchFamily="34" charset="0"/>
                  </a:rPr>
                  <a:t>1-2 </a:t>
                </a:r>
                <a:r>
                  <a:rPr lang="en-US" sz="3200" dirty="0" err="1">
                    <a:cs typeface="Arial" pitchFamily="34" charset="0"/>
                  </a:rPr>
                  <a:t>hrs</a:t>
                </a:r>
                <a:endParaRPr lang="en-US" sz="3200" dirty="0">
                  <a:cs typeface="Arial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80E26A-DB2F-5EB6-452C-31A425BC9D47}"/>
                  </a:ext>
                </a:extLst>
              </p:cNvPr>
              <p:cNvGrpSpPr/>
              <p:nvPr/>
            </p:nvGrpSpPr>
            <p:grpSpPr>
              <a:xfrm>
                <a:off x="5766062" y="2177381"/>
                <a:ext cx="1895691" cy="1746000"/>
                <a:chOff x="6176746" y="2177381"/>
                <a:chExt cx="1895691" cy="1746000"/>
              </a:xfrm>
            </p:grpSpPr>
            <p:sp>
              <p:nvSpPr>
                <p:cNvPr id="20" name="Triangle 25">
                  <a:extLst>
                    <a:ext uri="{FF2B5EF4-FFF2-40B4-BE49-F238E27FC236}">
                      <a16:creationId xmlns:a16="http://schemas.microsoft.com/office/drawing/2014/main" id="{EA8C7710-2E34-215B-0F89-3C56F22FF525}"/>
                    </a:ext>
                  </a:extLst>
                </p:cNvPr>
                <p:cNvSpPr/>
                <p:nvPr/>
              </p:nvSpPr>
              <p:spPr bwMode="gray">
                <a:xfrm rot="10800000">
                  <a:off x="7779544" y="3038366"/>
                  <a:ext cx="292893" cy="150019"/>
                </a:xfrm>
                <a:prstGeom prst="triangle">
                  <a:avLst/>
                </a:prstGeom>
                <a:solidFill>
                  <a:srgbClr val="555555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32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64A6560D-DAE7-223E-AA72-59FA15C310E0}"/>
                    </a:ext>
                  </a:extLst>
                </p:cNvPr>
                <p:cNvSpPr/>
                <p:nvPr/>
              </p:nvSpPr>
              <p:spPr bwMode="gray">
                <a:xfrm>
                  <a:off x="6176746" y="2177381"/>
                  <a:ext cx="1746000" cy="1746000"/>
                </a:xfrm>
                <a:prstGeom prst="arc">
                  <a:avLst/>
                </a:prstGeom>
                <a:noFill/>
                <a:ln w="76200">
                  <a:solidFill>
                    <a:srgbClr val="555555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2E747E-D703-9329-017C-61758EF3D60C}"/>
                </a:ext>
              </a:extLst>
            </p:cNvPr>
            <p:cNvGrpSpPr/>
            <p:nvPr/>
          </p:nvGrpSpPr>
          <p:grpSpPr>
            <a:xfrm rot="16200000">
              <a:off x="8842690" y="2429793"/>
              <a:ext cx="1895691" cy="1746000"/>
              <a:chOff x="5766062" y="2177381"/>
              <a:chExt cx="1895691" cy="1746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A7D7AE-73C2-544B-B52C-B15ED9B821B2}"/>
                  </a:ext>
                </a:extLst>
              </p:cNvPr>
              <p:cNvSpPr/>
              <p:nvPr/>
            </p:nvSpPr>
            <p:spPr bwMode="gray">
              <a:xfrm rot="5400000">
                <a:off x="5769635" y="2177546"/>
                <a:ext cx="1745673" cy="1745673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rgbClr val="CBC3E6"/>
                </a:solidFill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r>
                  <a:rPr lang="en-US" sz="3200" dirty="0" err="1">
                    <a:cs typeface="Arial" pitchFamily="34" charset="0"/>
                  </a:rPr>
                  <a:t>NaN</a:t>
                </a:r>
                <a:endParaRPr lang="en-US" sz="3200" dirty="0">
                  <a:cs typeface="Arial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10A40D5-7573-D48C-CE09-D14AD2FACAB2}"/>
                  </a:ext>
                </a:extLst>
              </p:cNvPr>
              <p:cNvGrpSpPr/>
              <p:nvPr/>
            </p:nvGrpSpPr>
            <p:grpSpPr>
              <a:xfrm>
                <a:off x="5766062" y="2177381"/>
                <a:ext cx="1895691" cy="1746000"/>
                <a:chOff x="6176746" y="2177381"/>
                <a:chExt cx="1895691" cy="1746000"/>
              </a:xfrm>
            </p:grpSpPr>
            <p:sp>
              <p:nvSpPr>
                <p:cNvPr id="16" name="Triangle 30">
                  <a:extLst>
                    <a:ext uri="{FF2B5EF4-FFF2-40B4-BE49-F238E27FC236}">
                      <a16:creationId xmlns:a16="http://schemas.microsoft.com/office/drawing/2014/main" id="{23E4B066-3756-E7E0-13FA-E58F06836C85}"/>
                    </a:ext>
                  </a:extLst>
                </p:cNvPr>
                <p:cNvSpPr/>
                <p:nvPr/>
              </p:nvSpPr>
              <p:spPr bwMode="gray">
                <a:xfrm rot="10800000">
                  <a:off x="7779544" y="3038366"/>
                  <a:ext cx="292893" cy="150019"/>
                </a:xfrm>
                <a:prstGeom prst="triangle">
                  <a:avLst/>
                </a:prstGeom>
                <a:solidFill>
                  <a:srgbClr val="CBC3E6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32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87C70433-9394-50EF-61AE-0091C59992CB}"/>
                    </a:ext>
                  </a:extLst>
                </p:cNvPr>
                <p:cNvSpPr/>
                <p:nvPr/>
              </p:nvSpPr>
              <p:spPr bwMode="gray">
                <a:xfrm>
                  <a:off x="6176746" y="2177381"/>
                  <a:ext cx="1746000" cy="1746000"/>
                </a:xfrm>
                <a:prstGeom prst="arc">
                  <a:avLst/>
                </a:prstGeom>
                <a:noFill/>
                <a:ln w="76200">
                  <a:solidFill>
                    <a:srgbClr val="CBC3E6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  <p:sp>
          <p:nvSpPr>
            <p:cNvPr id="10" name="Shape 6494">
              <a:extLst>
                <a:ext uri="{FF2B5EF4-FFF2-40B4-BE49-F238E27FC236}">
                  <a16:creationId xmlns:a16="http://schemas.microsoft.com/office/drawing/2014/main" id="{C48F258F-5750-059E-76E2-93C7D9C988F4}"/>
                </a:ext>
              </a:extLst>
            </p:cNvPr>
            <p:cNvSpPr/>
            <p:nvPr/>
          </p:nvSpPr>
          <p:spPr>
            <a:xfrm>
              <a:off x="1519534" y="4475042"/>
              <a:ext cx="1762145" cy="61119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Don’t Even Start</a:t>
              </a:r>
            </a:p>
            <a:p>
              <a:pPr lvl="0" algn="ctr">
                <a:buSzPct val="25000"/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Before getting approval.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11" name="Shape 6494">
              <a:extLst>
                <a:ext uri="{FF2B5EF4-FFF2-40B4-BE49-F238E27FC236}">
                  <a16:creationId xmlns:a16="http://schemas.microsoft.com/office/drawing/2014/main" id="{A38A20E7-6A83-46B7-71C9-EB9D603F8148}"/>
                </a:ext>
              </a:extLst>
            </p:cNvPr>
            <p:cNvSpPr/>
            <p:nvPr/>
          </p:nvSpPr>
          <p:spPr>
            <a:xfrm>
              <a:off x="8920480" y="4475042"/>
              <a:ext cx="1767840" cy="61119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Infinity</a:t>
              </a:r>
            </a:p>
            <a:p>
              <a:pPr lvl="0" algn="ctr">
                <a:buSzPct val="25000"/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I will figure this OUT!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12" name="Shape 6494">
              <a:extLst>
                <a:ext uri="{FF2B5EF4-FFF2-40B4-BE49-F238E27FC236}">
                  <a16:creationId xmlns:a16="http://schemas.microsoft.com/office/drawing/2014/main" id="{12FECC9F-6BED-7E93-3A11-FF69D8D88C22}"/>
                </a:ext>
              </a:extLst>
            </p:cNvPr>
            <p:cNvSpPr/>
            <p:nvPr/>
          </p:nvSpPr>
          <p:spPr>
            <a:xfrm>
              <a:off x="6532879" y="4475042"/>
              <a:ext cx="1788161" cy="61119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A solid run</a:t>
              </a:r>
            </a:p>
            <a:p>
              <a:pPr lvl="0" algn="ctr">
                <a:buSzPct val="25000"/>
                <a:defRPr/>
              </a:pPr>
              <a:r>
                <a:rPr lang="en-US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Give it a solid go but don’t waste time. Fail early and fast if needed.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13" name="Shape 6494">
              <a:extLst>
                <a:ext uri="{FF2B5EF4-FFF2-40B4-BE49-F238E27FC236}">
                  <a16:creationId xmlns:a16="http://schemas.microsoft.com/office/drawing/2014/main" id="{CD404298-F967-EBDE-F215-5768CF200FA4}"/>
                </a:ext>
              </a:extLst>
            </p:cNvPr>
            <p:cNvSpPr/>
            <p:nvPr/>
          </p:nvSpPr>
          <p:spPr>
            <a:xfrm>
              <a:off x="4023360" y="4475042"/>
              <a:ext cx="1778000" cy="61119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Give it a few Google searches</a:t>
              </a:r>
            </a:p>
            <a:p>
              <a:pPr lvl="0" algn="ctr">
                <a:buSzPct val="25000"/>
                <a:defRPr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-128"/>
                  <a:sym typeface="Arial"/>
                </a:rPr>
                <a:t>The answer is here somewhere.</a:t>
              </a:r>
            </a:p>
          </p:txBody>
        </p:sp>
      </p:grpSp>
      <p:sp>
        <p:nvSpPr>
          <p:cNvPr id="30" name="Title 3">
            <a:extLst>
              <a:ext uri="{FF2B5EF4-FFF2-40B4-BE49-F238E27FC236}">
                <a16:creationId xmlns:a16="http://schemas.microsoft.com/office/drawing/2014/main" id="{A11B13EB-2F24-6714-56F0-401CF5E6AF86}"/>
              </a:ext>
            </a:extLst>
          </p:cNvPr>
          <p:cNvSpPr txBox="1">
            <a:spLocks/>
          </p:cNvSpPr>
          <p:nvPr/>
        </p:nvSpPr>
        <p:spPr>
          <a:xfrm>
            <a:off x="1075699" y="557512"/>
            <a:ext cx="10058400" cy="8422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Pop Quiz: How long should you wait before asking the architect a question about the code/user story?</a:t>
            </a:r>
          </a:p>
        </p:txBody>
      </p:sp>
    </p:spTree>
    <p:extLst>
      <p:ext uri="{BB962C8B-B14F-4D97-AF65-F5344CB8AC3E}">
        <p14:creationId xmlns:p14="http://schemas.microsoft.com/office/powerpoint/2010/main" val="376040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0EEBC1-BCFD-E323-06BD-6706BAD8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828FA-AD34-83C4-E1BC-76C4305D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22F65-CE8A-2E42-AE09-1CBD43D83758}"/>
              </a:ext>
            </a:extLst>
          </p:cNvPr>
          <p:cNvGrpSpPr/>
          <p:nvPr/>
        </p:nvGrpSpPr>
        <p:grpSpPr>
          <a:xfrm>
            <a:off x="2897593" y="987269"/>
            <a:ext cx="6233897" cy="4736843"/>
            <a:chOff x="3130923" y="1516990"/>
            <a:chExt cx="6233897" cy="4736843"/>
          </a:xfrm>
        </p:grpSpPr>
        <p:sp>
          <p:nvSpPr>
            <p:cNvPr id="5" name="Rechteck 25">
              <a:extLst>
                <a:ext uri="{FF2B5EF4-FFF2-40B4-BE49-F238E27FC236}">
                  <a16:creationId xmlns:a16="http://schemas.microsoft.com/office/drawing/2014/main" id="{43C42068-307E-2CD1-6E93-F74A63189FD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gray">
            <a:xfrm>
              <a:off x="3537118" y="2073916"/>
              <a:ext cx="2490564" cy="3203226"/>
            </a:xfrm>
            <a:custGeom>
              <a:avLst/>
              <a:gdLst/>
              <a:ahLst/>
              <a:cxnLst/>
              <a:rect l="l" t="t" r="r" b="b"/>
              <a:pathLst>
                <a:path w="2448272" h="3313321">
                  <a:moveTo>
                    <a:pt x="0" y="0"/>
                  </a:moveTo>
                  <a:lnTo>
                    <a:pt x="2448272" y="0"/>
                  </a:lnTo>
                  <a:lnTo>
                    <a:pt x="2448272" y="3185012"/>
                  </a:lnTo>
                  <a:lnTo>
                    <a:pt x="0" y="3313321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B3B3B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177800" marR="0" lvl="1" indent="-177800" algn="l" defTabSz="6223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Tx/>
                <a:buFontTx/>
                <a:buChar char="•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Don’t spin your wheels. We’ve solved this before and I can show you where in the code.</a:t>
              </a:r>
            </a:p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Great timing, this is a difficult part of the code. Can I pair you with Sam since he knows it best?</a:t>
              </a:r>
            </a:p>
          </p:txBody>
        </p:sp>
        <p:sp>
          <p:nvSpPr>
            <p:cNvPr id="6" name="Rechteck 30">
              <a:extLst>
                <a:ext uri="{FF2B5EF4-FFF2-40B4-BE49-F238E27FC236}">
                  <a16:creationId xmlns:a16="http://schemas.microsoft.com/office/drawing/2014/main" id="{4F289731-EB8B-FBEC-6D00-4E732D28FF8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gray">
            <a:xfrm>
              <a:off x="6467193" y="2073913"/>
              <a:ext cx="2490564" cy="3057291"/>
            </a:xfrm>
            <a:custGeom>
              <a:avLst/>
              <a:gdLst/>
              <a:ahLst/>
              <a:cxnLst/>
              <a:rect l="l" t="t" r="r" b="b"/>
              <a:pathLst>
                <a:path w="2448272" h="3162370">
                  <a:moveTo>
                    <a:pt x="0" y="0"/>
                  </a:moveTo>
                  <a:lnTo>
                    <a:pt x="2448272" y="0"/>
                  </a:lnTo>
                  <a:lnTo>
                    <a:pt x="2448272" y="3034061"/>
                  </a:lnTo>
                  <a:lnTo>
                    <a:pt x="0" y="316237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B3B3B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You wasted how much time on that? We’ve lost an entire day now.</a:t>
              </a:r>
            </a:p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Ask but don’t be a drag on my Sr resources.</a:t>
              </a:r>
            </a:p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Document what you learn for others on the project.</a:t>
              </a:r>
            </a:p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Ok, did you even Google this?</a:t>
              </a:r>
            </a:p>
            <a:p>
              <a:pPr marL="177800" lvl="1" indent="-177800" defTabSz="622300">
                <a:lnSpc>
                  <a:spcPts val="2000"/>
                </a:lnSpc>
                <a:spcAft>
                  <a:spcPts val="300"/>
                </a:spcAft>
                <a:buClr>
                  <a:schemeClr val="tx1"/>
                </a:buClr>
                <a:buFontTx/>
                <a:buChar char="••"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Rechteck 25">
              <a:extLst>
                <a:ext uri="{FF2B5EF4-FFF2-40B4-BE49-F238E27FC236}">
                  <a16:creationId xmlns:a16="http://schemas.microsoft.com/office/drawing/2014/main" id="{087F7F09-FD59-3331-E271-DEA4CC4A415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gray">
            <a:xfrm>
              <a:off x="3537118" y="2073913"/>
              <a:ext cx="2490564" cy="3557416"/>
            </a:xfrm>
            <a:custGeom>
              <a:avLst/>
              <a:gdLst/>
              <a:ahLst/>
              <a:cxnLst/>
              <a:rect l="l" t="t" r="r" b="b"/>
              <a:pathLst>
                <a:path w="2448272" h="3679684">
                  <a:moveTo>
                    <a:pt x="0" y="0"/>
                  </a:moveTo>
                  <a:lnTo>
                    <a:pt x="2448272" y="0"/>
                  </a:lnTo>
                  <a:lnTo>
                    <a:pt x="2448272" y="3247988"/>
                  </a:lnTo>
                  <a:lnTo>
                    <a:pt x="0" y="3679684"/>
                  </a:lnTo>
                  <a:close/>
                </a:path>
              </a:pathLst>
            </a:cu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177800" marR="0" lvl="1" indent="-177800" algn="l" defTabSz="6223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FF6A00"/>
                </a:buClr>
                <a:buSzTx/>
                <a:buFontTx/>
                <a:buChar char="•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63534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hteck 30">
              <a:extLst>
                <a:ext uri="{FF2B5EF4-FFF2-40B4-BE49-F238E27FC236}">
                  <a16:creationId xmlns:a16="http://schemas.microsoft.com/office/drawing/2014/main" id="{C9B55261-3DF0-F4C0-D0D2-BCDB0419962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gray">
            <a:xfrm>
              <a:off x="6467193" y="2073913"/>
              <a:ext cx="2490564" cy="3066414"/>
            </a:xfrm>
            <a:custGeom>
              <a:avLst/>
              <a:gdLst/>
              <a:ahLst/>
              <a:cxnLst/>
              <a:rect l="l" t="t" r="r" b="b"/>
              <a:pathLst>
                <a:path w="2448272" h="3171806">
                  <a:moveTo>
                    <a:pt x="0" y="0"/>
                  </a:moveTo>
                  <a:lnTo>
                    <a:pt x="2448272" y="0"/>
                  </a:lnTo>
                  <a:lnTo>
                    <a:pt x="2448272" y="2740109"/>
                  </a:lnTo>
                  <a:lnTo>
                    <a:pt x="0" y="3171806"/>
                  </a:lnTo>
                  <a:close/>
                </a:path>
              </a:pathLst>
            </a:cu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177800" marR="0" lvl="1" indent="-177800" algn="l" defTabSz="6223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F2A200"/>
                </a:buClr>
                <a:buSzTx/>
                <a:buFontTx/>
                <a:buChar char="•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63534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hteck 37">
              <a:extLst>
                <a:ext uri="{FF2B5EF4-FFF2-40B4-BE49-F238E27FC236}">
                  <a16:creationId xmlns:a16="http://schemas.microsoft.com/office/drawing/2014/main" id="{95D419FF-1569-7D71-C219-2CB692CBE31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gray">
            <a:xfrm>
              <a:off x="3537118" y="1516990"/>
              <a:ext cx="2490564" cy="5568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3B3B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Architect Says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hteck 38">
              <a:extLst>
                <a:ext uri="{FF2B5EF4-FFF2-40B4-BE49-F238E27FC236}">
                  <a16:creationId xmlns:a16="http://schemas.microsoft.com/office/drawing/2014/main" id="{2DDE9294-4C88-E5A2-7169-F8B5ECD2443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gray">
            <a:xfrm>
              <a:off x="6467193" y="1516990"/>
              <a:ext cx="2490564" cy="5568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3B3B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ctr" anchorCtr="0">
              <a:noAutofit/>
            </a:bodyPr>
            <a:lstStyle/>
            <a:p>
              <a:pPr algn="ctr" defTabSz="889000">
                <a:spcBef>
                  <a:spcPct val="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Arial"/>
                </a:rPr>
                <a:t>The PM Says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582927-BF14-C7A1-22D7-172826A87C9B}"/>
                </a:ext>
              </a:extLst>
            </p:cNvPr>
            <p:cNvGrpSpPr/>
            <p:nvPr/>
          </p:nvGrpSpPr>
          <p:grpSpPr>
            <a:xfrm>
              <a:off x="3537382" y="5311025"/>
              <a:ext cx="5493281" cy="942808"/>
              <a:chOff x="3537382" y="5311025"/>
              <a:chExt cx="5493281" cy="942808"/>
            </a:xfrm>
          </p:grpSpPr>
          <p:sp>
            <p:nvSpPr>
              <p:cNvPr id="18" name="Rechteck 42">
                <a:extLst>
                  <a:ext uri="{FF2B5EF4-FFF2-40B4-BE49-F238E27FC236}">
                    <a16:creationId xmlns:a16="http://schemas.microsoft.com/office/drawing/2014/main" id="{EB02DB58-57FC-B16A-D8BE-5C72634087C4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gray">
              <a:xfrm rot="21420000">
                <a:off x="3537382" y="5406925"/>
                <a:ext cx="5493281" cy="69608"/>
              </a:xfrm>
              <a:prstGeom prst="rect">
                <a:avLst/>
              </a:prstGeom>
              <a:solidFill>
                <a:schemeClr val="accent6"/>
              </a:solidFill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9" name="Gleichschenkliges Dreieck 13">
                <a:extLst>
                  <a:ext uri="{FF2B5EF4-FFF2-40B4-BE49-F238E27FC236}">
                    <a16:creationId xmlns:a16="http://schemas.microsoft.com/office/drawing/2014/main" id="{6BA80792-03B7-D43F-9753-7296E971B3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gray">
              <a:xfrm>
                <a:off x="5807884" y="5473661"/>
                <a:ext cx="952275" cy="780172"/>
              </a:xfrm>
              <a:prstGeom prst="triangle">
                <a:avLst/>
              </a:prstGeom>
              <a:solidFill>
                <a:schemeClr val="accent6"/>
              </a:solidFill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0" rIns="6480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0" name="Ellipse 45">
                <a:extLst>
                  <a:ext uri="{FF2B5EF4-FFF2-40B4-BE49-F238E27FC236}">
                    <a16:creationId xmlns:a16="http://schemas.microsoft.com/office/drawing/2014/main" id="{CFEB21E4-5D82-85D2-8033-5CCD054F8C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gray">
              <a:xfrm>
                <a:off x="6137559" y="5311025"/>
                <a:ext cx="293008" cy="278461"/>
              </a:xfrm>
              <a:prstGeom prst="ellipse">
                <a:avLst/>
              </a:prstGeom>
              <a:solidFill>
                <a:schemeClr val="accent6"/>
              </a:solidFill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0" rIns="6480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F461E9-BD9F-4E8E-8141-8A5CC7E93393}"/>
                </a:ext>
              </a:extLst>
            </p:cNvPr>
            <p:cNvGrpSpPr/>
            <p:nvPr/>
          </p:nvGrpSpPr>
          <p:grpSpPr>
            <a:xfrm>
              <a:off x="3130923" y="4684530"/>
              <a:ext cx="805681" cy="765684"/>
              <a:chOff x="3435725" y="4684530"/>
              <a:chExt cx="805681" cy="765684"/>
            </a:xfrm>
          </p:grpSpPr>
          <p:sp>
            <p:nvSpPr>
              <p:cNvPr id="16" name="Ellipse 28">
                <a:extLst>
                  <a:ext uri="{FF2B5EF4-FFF2-40B4-BE49-F238E27FC236}">
                    <a16:creationId xmlns:a16="http://schemas.microsoft.com/office/drawing/2014/main" id="{AD7F1219-6CE2-B91D-CEA4-5926ECF782F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gray">
              <a:xfrm>
                <a:off x="3435725" y="4684530"/>
                <a:ext cx="805681" cy="765684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gradFill>
                  <a:gsLst>
                    <a:gs pos="33000">
                      <a:srgbClr val="FF6A00"/>
                    </a:gs>
                    <a:gs pos="0">
                      <a:srgbClr val="FFCDD2"/>
                    </a:gs>
                    <a:gs pos="66000">
                      <a:srgbClr val="E31937"/>
                    </a:gs>
                    <a:gs pos="100000">
                      <a:srgbClr val="991F3D"/>
                    </a:gs>
                  </a:gsLst>
                  <a:lin ang="0" scaled="0"/>
                </a:gradFill>
                <a:miter lim="800000"/>
                <a:headEnd/>
                <a:tailEnd/>
              </a:ln>
              <a:effectLst/>
            </p:spPr>
            <p:txBody>
              <a:bodyPr wrap="square" lIns="63500" tIns="0" rIns="6480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7D6C2CB2-67D2-DDAD-2517-1F2857983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8857" y="4834350"/>
                <a:ext cx="284548" cy="466044"/>
              </a:xfrm>
              <a:custGeom>
                <a:avLst/>
                <a:gdLst>
                  <a:gd name="connsiteX0" fmla="*/ 169885 w 171228"/>
                  <a:gd name="connsiteY0" fmla="*/ 191509 h 280444"/>
                  <a:gd name="connsiteX1" fmla="*/ 163715 w 171228"/>
                  <a:gd name="connsiteY1" fmla="*/ 191393 h 280444"/>
                  <a:gd name="connsiteX2" fmla="*/ 163597 w 171228"/>
                  <a:gd name="connsiteY2" fmla="*/ 191509 h 280444"/>
                  <a:gd name="connsiteX3" fmla="*/ 90210 w 171228"/>
                  <a:gd name="connsiteY3" fmla="*/ 264735 h 280444"/>
                  <a:gd name="connsiteX4" fmla="*/ 90210 w 171228"/>
                  <a:gd name="connsiteY4" fmla="*/ 5084 h 280444"/>
                  <a:gd name="connsiteX5" fmla="*/ 86312 w 171228"/>
                  <a:gd name="connsiteY5" fmla="*/ 37 h 280444"/>
                  <a:gd name="connsiteX6" fmla="*/ 81259 w 171228"/>
                  <a:gd name="connsiteY6" fmla="*/ 3932 h 280444"/>
                  <a:gd name="connsiteX7" fmla="*/ 81259 w 171228"/>
                  <a:gd name="connsiteY7" fmla="*/ 5084 h 280444"/>
                  <a:gd name="connsiteX8" fmla="*/ 81259 w 171228"/>
                  <a:gd name="connsiteY8" fmla="*/ 264735 h 280444"/>
                  <a:gd name="connsiteX9" fmla="*/ 7946 w 171228"/>
                  <a:gd name="connsiteY9" fmla="*/ 191509 h 280444"/>
                  <a:gd name="connsiteX10" fmla="*/ 1584 w 171228"/>
                  <a:gd name="connsiteY10" fmla="*/ 191008 h 280444"/>
                  <a:gd name="connsiteX11" fmla="*/ 1081 w 171228"/>
                  <a:gd name="connsiteY11" fmla="*/ 197363 h 280444"/>
                  <a:gd name="connsiteX12" fmla="*/ 1584 w 171228"/>
                  <a:gd name="connsiteY12" fmla="*/ 197864 h 280444"/>
                  <a:gd name="connsiteX13" fmla="*/ 82146 w 171228"/>
                  <a:gd name="connsiteY13" fmla="*/ 278331 h 280444"/>
                  <a:gd name="connsiteX14" fmla="*/ 88020 w 171228"/>
                  <a:gd name="connsiteY14" fmla="*/ 279853 h 280444"/>
                  <a:gd name="connsiteX15" fmla="*/ 89544 w 171228"/>
                  <a:gd name="connsiteY15" fmla="*/ 278331 h 280444"/>
                  <a:gd name="connsiteX16" fmla="*/ 169885 w 171228"/>
                  <a:gd name="connsiteY16" fmla="*/ 197864 h 280444"/>
                  <a:gd name="connsiteX17" fmla="*/ 169974 w 171228"/>
                  <a:gd name="connsiteY17" fmla="*/ 191595 h 280444"/>
                  <a:gd name="connsiteX18" fmla="*/ 169885 w 171228"/>
                  <a:gd name="connsiteY18" fmla="*/ 191509 h 28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228" h="280444">
                    <a:moveTo>
                      <a:pt x="169885" y="191509"/>
                    </a:moveTo>
                    <a:cubicBezTo>
                      <a:pt x="168213" y="189775"/>
                      <a:pt x="165447" y="189723"/>
                      <a:pt x="163715" y="191393"/>
                    </a:cubicBezTo>
                    <a:cubicBezTo>
                      <a:pt x="163671" y="191431"/>
                      <a:pt x="163634" y="191469"/>
                      <a:pt x="163597" y="191509"/>
                    </a:cubicBezTo>
                    <a:lnTo>
                      <a:pt x="90210" y="264735"/>
                    </a:lnTo>
                    <a:lnTo>
                      <a:pt x="90210" y="5084"/>
                    </a:lnTo>
                    <a:cubicBezTo>
                      <a:pt x="90528" y="2615"/>
                      <a:pt x="88782" y="356"/>
                      <a:pt x="86312" y="37"/>
                    </a:cubicBezTo>
                    <a:cubicBezTo>
                      <a:pt x="83841" y="-281"/>
                      <a:pt x="81577" y="1463"/>
                      <a:pt x="81259" y="3932"/>
                    </a:cubicBezTo>
                    <a:cubicBezTo>
                      <a:pt x="81207" y="4314"/>
                      <a:pt x="81207" y="4701"/>
                      <a:pt x="81259" y="5084"/>
                    </a:cubicBezTo>
                    <a:lnTo>
                      <a:pt x="81259" y="264735"/>
                    </a:lnTo>
                    <a:lnTo>
                      <a:pt x="7946" y="191509"/>
                    </a:lnTo>
                    <a:cubicBezTo>
                      <a:pt x="6326" y="189616"/>
                      <a:pt x="3477" y="189392"/>
                      <a:pt x="1584" y="191008"/>
                    </a:cubicBezTo>
                    <a:cubicBezTo>
                      <a:pt x="-310" y="192624"/>
                      <a:pt x="-540" y="195470"/>
                      <a:pt x="1081" y="197363"/>
                    </a:cubicBezTo>
                    <a:cubicBezTo>
                      <a:pt x="1236" y="197542"/>
                      <a:pt x="1406" y="197710"/>
                      <a:pt x="1584" y="197864"/>
                    </a:cubicBezTo>
                    <a:lnTo>
                      <a:pt x="82146" y="278331"/>
                    </a:lnTo>
                    <a:cubicBezTo>
                      <a:pt x="83345" y="280371"/>
                      <a:pt x="85979" y="281053"/>
                      <a:pt x="88020" y="279853"/>
                    </a:cubicBezTo>
                    <a:cubicBezTo>
                      <a:pt x="88649" y="279483"/>
                      <a:pt x="89174" y="278959"/>
                      <a:pt x="89544" y="278331"/>
                    </a:cubicBezTo>
                    <a:lnTo>
                      <a:pt x="169885" y="197864"/>
                    </a:lnTo>
                    <a:cubicBezTo>
                      <a:pt x="171639" y="196156"/>
                      <a:pt x="171683" y="193349"/>
                      <a:pt x="169974" y="191595"/>
                    </a:cubicBezTo>
                    <a:cubicBezTo>
                      <a:pt x="169945" y="191565"/>
                      <a:pt x="169915" y="191537"/>
                      <a:pt x="169885" y="1915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3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79001F-FC0D-C02D-1DC2-86F5B03A23C6}"/>
                </a:ext>
              </a:extLst>
            </p:cNvPr>
            <p:cNvGrpSpPr/>
            <p:nvPr/>
          </p:nvGrpSpPr>
          <p:grpSpPr>
            <a:xfrm rot="10800000">
              <a:off x="8559139" y="4367871"/>
              <a:ext cx="805681" cy="765684"/>
              <a:chOff x="3428291" y="4684530"/>
              <a:chExt cx="805681" cy="765684"/>
            </a:xfrm>
          </p:grpSpPr>
          <p:sp>
            <p:nvSpPr>
              <p:cNvPr id="14" name="Ellipse 28">
                <a:extLst>
                  <a:ext uri="{FF2B5EF4-FFF2-40B4-BE49-F238E27FC236}">
                    <a16:creationId xmlns:a16="http://schemas.microsoft.com/office/drawing/2014/main" id="{F8E70498-619E-5B80-5296-B7A1982DDA5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gray">
              <a:xfrm>
                <a:off x="3428291" y="4684530"/>
                <a:ext cx="805681" cy="765684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gradFill>
                  <a:gsLst>
                    <a:gs pos="33000">
                      <a:srgbClr val="FF6A00"/>
                    </a:gs>
                    <a:gs pos="0">
                      <a:srgbClr val="FFCDD2"/>
                    </a:gs>
                    <a:gs pos="66000">
                      <a:srgbClr val="E31937"/>
                    </a:gs>
                    <a:gs pos="100000">
                      <a:srgbClr val="991F3D"/>
                    </a:gs>
                  </a:gsLst>
                  <a:lin ang="0" scaled="0"/>
                </a:gradFill>
                <a:miter lim="800000"/>
                <a:headEnd/>
                <a:tailEnd/>
              </a:ln>
              <a:effectLst/>
            </p:spPr>
            <p:txBody>
              <a:bodyPr wrap="square" lIns="63500" tIns="0" rIns="6480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D08017B1-423A-A9C4-FA13-36A1C7E918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8857" y="4834350"/>
                <a:ext cx="284548" cy="466044"/>
              </a:xfrm>
              <a:custGeom>
                <a:avLst/>
                <a:gdLst>
                  <a:gd name="connsiteX0" fmla="*/ 169885 w 171228"/>
                  <a:gd name="connsiteY0" fmla="*/ 191509 h 280444"/>
                  <a:gd name="connsiteX1" fmla="*/ 163715 w 171228"/>
                  <a:gd name="connsiteY1" fmla="*/ 191393 h 280444"/>
                  <a:gd name="connsiteX2" fmla="*/ 163597 w 171228"/>
                  <a:gd name="connsiteY2" fmla="*/ 191509 h 280444"/>
                  <a:gd name="connsiteX3" fmla="*/ 90210 w 171228"/>
                  <a:gd name="connsiteY3" fmla="*/ 264735 h 280444"/>
                  <a:gd name="connsiteX4" fmla="*/ 90210 w 171228"/>
                  <a:gd name="connsiteY4" fmla="*/ 5084 h 280444"/>
                  <a:gd name="connsiteX5" fmla="*/ 86312 w 171228"/>
                  <a:gd name="connsiteY5" fmla="*/ 37 h 280444"/>
                  <a:gd name="connsiteX6" fmla="*/ 81259 w 171228"/>
                  <a:gd name="connsiteY6" fmla="*/ 3932 h 280444"/>
                  <a:gd name="connsiteX7" fmla="*/ 81259 w 171228"/>
                  <a:gd name="connsiteY7" fmla="*/ 5084 h 280444"/>
                  <a:gd name="connsiteX8" fmla="*/ 81259 w 171228"/>
                  <a:gd name="connsiteY8" fmla="*/ 264735 h 280444"/>
                  <a:gd name="connsiteX9" fmla="*/ 7946 w 171228"/>
                  <a:gd name="connsiteY9" fmla="*/ 191509 h 280444"/>
                  <a:gd name="connsiteX10" fmla="*/ 1584 w 171228"/>
                  <a:gd name="connsiteY10" fmla="*/ 191008 h 280444"/>
                  <a:gd name="connsiteX11" fmla="*/ 1081 w 171228"/>
                  <a:gd name="connsiteY11" fmla="*/ 197363 h 280444"/>
                  <a:gd name="connsiteX12" fmla="*/ 1584 w 171228"/>
                  <a:gd name="connsiteY12" fmla="*/ 197864 h 280444"/>
                  <a:gd name="connsiteX13" fmla="*/ 82146 w 171228"/>
                  <a:gd name="connsiteY13" fmla="*/ 278331 h 280444"/>
                  <a:gd name="connsiteX14" fmla="*/ 88020 w 171228"/>
                  <a:gd name="connsiteY14" fmla="*/ 279853 h 280444"/>
                  <a:gd name="connsiteX15" fmla="*/ 89544 w 171228"/>
                  <a:gd name="connsiteY15" fmla="*/ 278331 h 280444"/>
                  <a:gd name="connsiteX16" fmla="*/ 169885 w 171228"/>
                  <a:gd name="connsiteY16" fmla="*/ 197864 h 280444"/>
                  <a:gd name="connsiteX17" fmla="*/ 169974 w 171228"/>
                  <a:gd name="connsiteY17" fmla="*/ 191595 h 280444"/>
                  <a:gd name="connsiteX18" fmla="*/ 169885 w 171228"/>
                  <a:gd name="connsiteY18" fmla="*/ 191509 h 28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228" h="280444">
                    <a:moveTo>
                      <a:pt x="169885" y="191509"/>
                    </a:moveTo>
                    <a:cubicBezTo>
                      <a:pt x="168213" y="189775"/>
                      <a:pt x="165447" y="189723"/>
                      <a:pt x="163715" y="191393"/>
                    </a:cubicBezTo>
                    <a:cubicBezTo>
                      <a:pt x="163671" y="191431"/>
                      <a:pt x="163634" y="191469"/>
                      <a:pt x="163597" y="191509"/>
                    </a:cubicBezTo>
                    <a:lnTo>
                      <a:pt x="90210" y="264735"/>
                    </a:lnTo>
                    <a:lnTo>
                      <a:pt x="90210" y="5084"/>
                    </a:lnTo>
                    <a:cubicBezTo>
                      <a:pt x="90528" y="2615"/>
                      <a:pt x="88782" y="356"/>
                      <a:pt x="86312" y="37"/>
                    </a:cubicBezTo>
                    <a:cubicBezTo>
                      <a:pt x="83841" y="-281"/>
                      <a:pt x="81577" y="1463"/>
                      <a:pt x="81259" y="3932"/>
                    </a:cubicBezTo>
                    <a:cubicBezTo>
                      <a:pt x="81207" y="4314"/>
                      <a:pt x="81207" y="4701"/>
                      <a:pt x="81259" y="5084"/>
                    </a:cubicBezTo>
                    <a:lnTo>
                      <a:pt x="81259" y="264735"/>
                    </a:lnTo>
                    <a:lnTo>
                      <a:pt x="7946" y="191509"/>
                    </a:lnTo>
                    <a:cubicBezTo>
                      <a:pt x="6326" y="189616"/>
                      <a:pt x="3477" y="189392"/>
                      <a:pt x="1584" y="191008"/>
                    </a:cubicBezTo>
                    <a:cubicBezTo>
                      <a:pt x="-310" y="192624"/>
                      <a:pt x="-540" y="195470"/>
                      <a:pt x="1081" y="197363"/>
                    </a:cubicBezTo>
                    <a:cubicBezTo>
                      <a:pt x="1236" y="197542"/>
                      <a:pt x="1406" y="197710"/>
                      <a:pt x="1584" y="197864"/>
                    </a:cubicBezTo>
                    <a:lnTo>
                      <a:pt x="82146" y="278331"/>
                    </a:lnTo>
                    <a:cubicBezTo>
                      <a:pt x="83345" y="280371"/>
                      <a:pt x="85979" y="281053"/>
                      <a:pt x="88020" y="279853"/>
                    </a:cubicBezTo>
                    <a:cubicBezTo>
                      <a:pt x="88649" y="279483"/>
                      <a:pt x="89174" y="278959"/>
                      <a:pt x="89544" y="278331"/>
                    </a:cubicBezTo>
                    <a:lnTo>
                      <a:pt x="169885" y="197864"/>
                    </a:lnTo>
                    <a:cubicBezTo>
                      <a:pt x="171639" y="196156"/>
                      <a:pt x="171683" y="193349"/>
                      <a:pt x="169974" y="191595"/>
                    </a:cubicBezTo>
                    <a:cubicBezTo>
                      <a:pt x="169945" y="191565"/>
                      <a:pt x="169915" y="191537"/>
                      <a:pt x="169885" y="1915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3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9CDFFF3-6834-1D86-0C85-4D2590235171}"/>
              </a:ext>
            </a:extLst>
          </p:cNvPr>
          <p:cNvSpPr txBox="1"/>
          <p:nvPr/>
        </p:nvSpPr>
        <p:spPr>
          <a:xfrm>
            <a:off x="302749" y="2149507"/>
            <a:ext cx="26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Verdict:</a:t>
            </a:r>
          </a:p>
          <a:p>
            <a:r>
              <a:rPr lang="en-US" dirty="0"/>
              <a:t>Don’t waste time, ask quickly. My job is to ensure your success.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AA69-60F7-2D63-9445-BD60A08F49A7}"/>
              </a:ext>
            </a:extLst>
          </p:cNvPr>
          <p:cNvSpPr txBox="1"/>
          <p:nvPr/>
        </p:nvSpPr>
        <p:spPr>
          <a:xfrm>
            <a:off x="9507166" y="2149506"/>
            <a:ext cx="26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Verdict:</a:t>
            </a:r>
          </a:p>
          <a:p>
            <a:r>
              <a:rPr lang="en-US" dirty="0"/>
              <a:t>Ok, ok… ask but be efficient. My job is to ensure project success</a:t>
            </a:r>
          </a:p>
        </p:txBody>
      </p:sp>
    </p:spTree>
    <p:extLst>
      <p:ext uri="{BB962C8B-B14F-4D97-AF65-F5344CB8AC3E}">
        <p14:creationId xmlns:p14="http://schemas.microsoft.com/office/powerpoint/2010/main" val="22592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 with your gut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 needs to capture the </a:t>
            </a:r>
            <a:r>
              <a:rPr lang="en-US" cap="all" spc="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datas</a:t>
            </a:r>
            <a:r>
              <a:rPr lang="en-US" cap="all" spc="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anyways?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7" descr="Vintage movie countdown 3">
            <a:extLst>
              <a:ext uri="{FF2B5EF4-FFF2-40B4-BE49-F238E27FC236}">
                <a16:creationId xmlns:a16="http://schemas.microsoft.com/office/drawing/2014/main" id="{07A926E8-18BB-F22D-90CF-1A9FC92E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5122" name="Picture 2" descr="we need to talk">
            <a:extLst>
              <a:ext uri="{FF2B5EF4-FFF2-40B4-BE49-F238E27FC236}">
                <a16:creationId xmlns:a16="http://schemas.microsoft.com/office/drawing/2014/main" id="{AA04C083-25F9-4003-10F4-6D816CEC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3" y="2233983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lientmoji">
            <a:extLst>
              <a:ext uri="{FF2B5EF4-FFF2-40B4-BE49-F238E27FC236}">
                <a16:creationId xmlns:a16="http://schemas.microsoft.com/office/drawing/2014/main" id="{8B928427-F159-44F8-A449-A2BDF506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05" y="1762908"/>
            <a:ext cx="2366550" cy="236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3702D2B-AE42-F3E8-488D-3DFE6E7A2A01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26363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22" y="3126137"/>
            <a:ext cx="10058400" cy="1010735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Making decisions without data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Scrum is founded on empirical process control theory, or empiricism </a:t>
            </a:r>
          </a:p>
          <a:p>
            <a:pPr lvl="1">
              <a:buFontTx/>
              <a:buChar char="-"/>
            </a:pPr>
            <a:r>
              <a:rPr lang="en-US" dirty="0"/>
              <a:t>Asserts that knowledge comes from experience </a:t>
            </a:r>
            <a:r>
              <a:rPr lang="en-US" i="1" dirty="0"/>
              <a:t>and </a:t>
            </a:r>
            <a:r>
              <a:rPr lang="en-US" dirty="0"/>
              <a:t>making decisions based on what is known</a:t>
            </a:r>
          </a:p>
          <a:p>
            <a:pPr lvl="1"/>
            <a:endParaRPr lang="en-US" dirty="0"/>
          </a:p>
          <a:p>
            <a:r>
              <a:rPr lang="en-US" sz="2000" dirty="0"/>
              <a:t>Scrum employs an iterative, incremental approach to optimize predictability and control risk</a:t>
            </a:r>
          </a:p>
          <a:p>
            <a:pPr lvl="1">
              <a:buFontTx/>
              <a:buChar char="-"/>
            </a:pPr>
            <a:r>
              <a:rPr lang="en-US" dirty="0"/>
              <a:t>i.e. measure what has been done, not predict what might be done </a:t>
            </a:r>
          </a:p>
          <a:p>
            <a:pPr marL="445770" lvl="1" indent="0">
              <a:buNone/>
            </a:pPr>
            <a:endParaRPr lang="en-US" dirty="0"/>
          </a:p>
          <a:p>
            <a:r>
              <a:rPr lang="en-US" dirty="0"/>
              <a:t>Traditional Critical Path project management techniques (such as Waterfall) utilize Earned Value Management concepts which track actuals against a pre-defined estimate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21EB2-B928-4606-8708-B985C4612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can tell you what I can do based on what I’ve done already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Empirical Process Control </a:t>
            </a:r>
            <a:r>
              <a:rPr lang="en-US" dirty="0"/>
              <a:t>Theory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DD21F-4E4C-4CC6-B1A3-4269A9D16A51}"/>
              </a:ext>
            </a:extLst>
          </p:cNvPr>
          <p:cNvSpPr/>
          <p:nvPr/>
        </p:nvSpPr>
        <p:spPr>
          <a:xfrm>
            <a:off x="480463" y="6480528"/>
            <a:ext cx="73600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cap="all" dirty="0">
                <a:solidFill>
                  <a:srgbClr val="FFFFFF"/>
                </a:solidFill>
              </a:rPr>
              <a:t>12 things your Architect and PM wish you'd stop doing on the project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8CF52D7-F4AA-4E9D-8D20-00E299A36F32}"/>
              </a:ext>
            </a:extLst>
          </p:cNvPr>
          <p:cNvSpPr txBox="1">
            <a:spLocks/>
          </p:cNvSpPr>
          <p:nvPr/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12 things your Architect and PM wish you'd stop doing on the project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7112FB8-DCBE-4C49-8B50-2DA9BB55031F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050" smtClean="0">
                <a:solidFill>
                  <a:schemeClr val="bg1"/>
                </a:solidFill>
              </a:rPr>
              <a:pPr/>
              <a:t>19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478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400" y="1118014"/>
            <a:ext cx="3379080" cy="14507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8" descr="Handshake">
            <a:extLst>
              <a:ext uri="{FF2B5EF4-FFF2-40B4-BE49-F238E27FC236}">
                <a16:creationId xmlns:a16="http://schemas.microsoft.com/office/drawing/2014/main" id="{E1E7078F-FB9C-41E6-961A-AA789AD0D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0080" y="640080"/>
            <a:ext cx="3273552" cy="2395728"/>
          </a:xfrm>
        </p:spPr>
      </p:pic>
      <p:pic>
        <p:nvPicPr>
          <p:cNvPr id="11" name="Picture Placeholder 10" descr="A close-up of a table &amp; chairs">
            <a:extLst>
              <a:ext uri="{FF2B5EF4-FFF2-40B4-BE49-F238E27FC236}">
                <a16:creationId xmlns:a16="http://schemas.microsoft.com/office/drawing/2014/main" id="{85CCA26B-B0A3-42E8-B737-81A01EB80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4251960" y="640080"/>
            <a:ext cx="3273552" cy="2395728"/>
          </a:xfrm>
        </p:spPr>
      </p:pic>
      <p:pic>
        <p:nvPicPr>
          <p:cNvPr id="13" name="Picture Placeholder 12" descr="People sitting at a table with their laptops">
            <a:extLst>
              <a:ext uri="{FF2B5EF4-FFF2-40B4-BE49-F238E27FC236}">
                <a16:creationId xmlns:a16="http://schemas.microsoft.com/office/drawing/2014/main" id="{F8945C07-4A93-4269-9888-725F3819E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0080" y="3364992"/>
            <a:ext cx="3273552" cy="2395728"/>
          </a:xfrm>
        </p:spPr>
      </p:pic>
      <p:pic>
        <p:nvPicPr>
          <p:cNvPr id="15" name="Picture Placeholder 14" descr="Close up desk, with glasses, a mug and laptop">
            <a:extLst>
              <a:ext uri="{FF2B5EF4-FFF2-40B4-BE49-F238E27FC236}">
                <a16:creationId xmlns:a16="http://schemas.microsoft.com/office/drawing/2014/main" id="{825DBACB-DCFD-479A-AD19-03C804BC1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4251960" y="3364992"/>
            <a:ext cx="3273552" cy="239572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/>
          <a:p>
            <a:r>
              <a:rPr lang="en-US" dirty="0"/>
              <a:t>Introducing: The Architect</a:t>
            </a:r>
          </a:p>
          <a:p>
            <a:r>
              <a:rPr lang="en-US" dirty="0"/>
              <a:t>Introducing: The PM</a:t>
            </a:r>
          </a:p>
          <a:p>
            <a:r>
              <a:rPr lang="en-US" dirty="0"/>
              <a:t>Show me the credentials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The mystic 12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077A5E-18AF-4957-9966-6DBE3C4A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9F28-9E99-438B-8492-84DD3AAD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 dirty="0"/>
          </a:p>
        </p:txBody>
      </p:sp>
      <p:pic>
        <p:nvPicPr>
          <p:cNvPr id="26626" name="Picture 2" descr="Pop Quiz (TV Series 1981–1984) - IMDb">
            <a:extLst>
              <a:ext uri="{FF2B5EF4-FFF2-40B4-BE49-F238E27FC236}">
                <a16:creationId xmlns:a16="http://schemas.microsoft.com/office/drawing/2014/main" id="{665D94BE-8FCF-40E7-8903-8DC33883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920"/>
            <a:ext cx="12192000" cy="70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9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E24855-9395-43EA-A464-7D220BEE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How’s my project doing?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019BE-7180-44CA-BFB4-BCC403EC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>
            <a:normAutofit fontScale="92500"/>
          </a:bodyPr>
          <a:lstStyle/>
          <a:p>
            <a:r>
              <a:rPr lang="en-US" sz="3600" b="1" cap="small" dirty="0"/>
              <a:t>The scenario: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10 Week project.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We’re building 10 web pages.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We’re on week number 5 but we’ve only completed a single web page.</a:t>
            </a:r>
          </a:p>
          <a:p>
            <a:pPr marL="201168" lvl="1" indent="0">
              <a:buNone/>
            </a:pPr>
            <a:endParaRPr lang="en-US" sz="2800" dirty="0"/>
          </a:p>
          <a:p>
            <a:r>
              <a:rPr lang="en-US" sz="3600" b="1" cap="small" dirty="0"/>
              <a:t>Bonus: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What’s an example of using data to track an Agile project? </a:t>
            </a:r>
          </a:p>
          <a:p>
            <a:pPr marL="201168" lvl="1" indent="0">
              <a:buNone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3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Talk with who??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accent5"/>
                </a:solidFill>
              </a:rPr>
              <a:t>They don’t even know </a:t>
            </a:r>
            <a:r>
              <a:rPr lang="en-US" cap="all" spc="200" dirty="0" err="1">
                <a:solidFill>
                  <a:schemeClr val="accent5"/>
                </a:solidFill>
              </a:rPr>
              <a:t>sql</a:t>
            </a:r>
            <a:r>
              <a:rPr lang="en-US" cap="all" spc="200" dirty="0">
                <a:solidFill>
                  <a:schemeClr val="accent5"/>
                </a:solidFill>
              </a:rPr>
              <a:t>, they’d never understand 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 descr="Vintage movie countdown 4">
            <a:extLst>
              <a:ext uri="{FF2B5EF4-FFF2-40B4-BE49-F238E27FC236}">
                <a16:creationId xmlns:a16="http://schemas.microsoft.com/office/drawing/2014/main" id="{E97B2C71-23AC-2C83-556B-79B1B484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7170" name="Picture 2" descr="u get me">
            <a:extLst>
              <a:ext uri="{FF2B5EF4-FFF2-40B4-BE49-F238E27FC236}">
                <a16:creationId xmlns:a16="http://schemas.microsoft.com/office/drawing/2014/main" id="{C0D94E13-084A-0820-B3EE-E98F0692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5573"/>
            <a:ext cx="2809460" cy="28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i got nothing">
            <a:extLst>
              <a:ext uri="{FF2B5EF4-FFF2-40B4-BE49-F238E27FC236}">
                <a16:creationId xmlns:a16="http://schemas.microsoft.com/office/drawing/2014/main" id="{6A3E060F-9466-4C04-9737-49B4E527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30" y="345573"/>
            <a:ext cx="2727939" cy="27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F3BB835-4C39-E600-FD9D-57189001CD2D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86711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41" y="2829745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Letting your PM &amp; SA do all the talking. </a:t>
            </a:r>
            <a:r>
              <a:rPr lang="en-US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Do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build meaningful relationships with your stakeholders and team.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6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CA9B-609E-44A2-B504-E3B86CEF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their language… understand them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630A3-1DE8-D47D-F7EE-D116ED35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0A28-B407-7B02-5622-BE029C7E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498BB8-9AD7-A1CD-E3D6-B8FC7EF5B31F}"/>
              </a:ext>
            </a:extLst>
          </p:cNvPr>
          <p:cNvGrpSpPr/>
          <p:nvPr/>
        </p:nvGrpSpPr>
        <p:grpSpPr>
          <a:xfrm>
            <a:off x="766763" y="2308949"/>
            <a:ext cx="10658475" cy="3707170"/>
            <a:chOff x="766763" y="2308949"/>
            <a:chExt cx="10658475" cy="3707170"/>
          </a:xfrm>
        </p:grpSpPr>
        <p:cxnSp>
          <p:nvCxnSpPr>
            <p:cNvPr id="30" name="Shape 7301">
              <a:extLst>
                <a:ext uri="{FF2B5EF4-FFF2-40B4-BE49-F238E27FC236}">
                  <a16:creationId xmlns:a16="http://schemas.microsoft.com/office/drawing/2014/main" id="{CDD675A3-2833-7EDB-F71F-987D7575E11D}"/>
                </a:ext>
              </a:extLst>
            </p:cNvPr>
            <p:cNvCxnSpPr>
              <a:cxnSpLocks/>
            </p:cNvCxnSpPr>
            <p:nvPr/>
          </p:nvCxnSpPr>
          <p:spPr>
            <a:xfrm>
              <a:off x="766763" y="3124394"/>
              <a:ext cx="10658475" cy="0"/>
            </a:xfrm>
            <a:prstGeom prst="straightConnector1">
              <a:avLst/>
            </a:prstGeom>
            <a:noFill/>
            <a:ln w="28575" cap="flat" cmpd="sng">
              <a:solidFill>
                <a:srgbClr val="888684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31" name="Shape 7303">
              <a:extLst>
                <a:ext uri="{FF2B5EF4-FFF2-40B4-BE49-F238E27FC236}">
                  <a16:creationId xmlns:a16="http://schemas.microsoft.com/office/drawing/2014/main" id="{D867B155-8956-C5FB-3156-CC1D392BD509}"/>
                </a:ext>
              </a:extLst>
            </p:cNvPr>
            <p:cNvSpPr txBox="1"/>
            <p:nvPr/>
          </p:nvSpPr>
          <p:spPr>
            <a:xfrm>
              <a:off x="1021403" y="3914100"/>
              <a:ext cx="1512888" cy="119219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Their Role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17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What are they responsible for in their current role?</a:t>
              </a:r>
            </a:p>
          </p:txBody>
        </p:sp>
        <p:sp>
          <p:nvSpPr>
            <p:cNvPr id="51" name="Shape 7322">
              <a:extLst>
                <a:ext uri="{FF2B5EF4-FFF2-40B4-BE49-F238E27FC236}">
                  <a16:creationId xmlns:a16="http://schemas.microsoft.com/office/drawing/2014/main" id="{C27C13EF-5839-7CEC-8B35-D9C9DD8873D3}"/>
                </a:ext>
              </a:extLst>
            </p:cNvPr>
            <p:cNvSpPr/>
            <p:nvPr/>
          </p:nvSpPr>
          <p:spPr>
            <a:xfrm>
              <a:off x="1221194" y="2546808"/>
              <a:ext cx="1113306" cy="1113306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8" b="0" i="0" u="none" strike="noStrike" kern="0" cap="none" spc="0" normalizeH="0" baseline="0" noProof="0" dirty="0">
                <a:ln>
                  <a:noFill/>
                </a:ln>
                <a:solidFill>
                  <a:srgbClr val="113E5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7323">
              <a:extLst>
                <a:ext uri="{FF2B5EF4-FFF2-40B4-BE49-F238E27FC236}">
                  <a16:creationId xmlns:a16="http://schemas.microsoft.com/office/drawing/2014/main" id="{BE4D5777-05BE-042B-9849-96E3B3E85873}"/>
                </a:ext>
              </a:extLst>
            </p:cNvPr>
            <p:cNvSpPr/>
            <p:nvPr/>
          </p:nvSpPr>
          <p:spPr>
            <a:xfrm>
              <a:off x="3083216" y="2374080"/>
              <a:ext cx="1458691" cy="145869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6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64" b="0" i="0" u="none" strike="noStrike" kern="0" cap="none" spc="0" normalizeH="0" baseline="0" noProof="0" dirty="0">
                <a:ln>
                  <a:noFill/>
                </a:ln>
                <a:solidFill>
                  <a:srgbClr val="0A554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7324">
              <a:extLst>
                <a:ext uri="{FF2B5EF4-FFF2-40B4-BE49-F238E27FC236}">
                  <a16:creationId xmlns:a16="http://schemas.microsoft.com/office/drawing/2014/main" id="{01E29388-26AC-497B-36FB-4CDF9E87A7BD}"/>
                </a:ext>
              </a:extLst>
            </p:cNvPr>
            <p:cNvSpPr/>
            <p:nvPr/>
          </p:nvSpPr>
          <p:spPr>
            <a:xfrm>
              <a:off x="5290623" y="2308949"/>
              <a:ext cx="1620000" cy="1620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3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64" b="0" i="0" u="none" strike="noStrike" kern="0" cap="none" spc="0" normalizeH="0" baseline="0" noProof="0" dirty="0">
                <a:ln>
                  <a:noFill/>
                </a:ln>
                <a:solidFill>
                  <a:srgbClr val="4E5F2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7326">
              <a:extLst>
                <a:ext uri="{FF2B5EF4-FFF2-40B4-BE49-F238E27FC236}">
                  <a16:creationId xmlns:a16="http://schemas.microsoft.com/office/drawing/2014/main" id="{A36E62BE-03BE-CC8B-0C8D-DF753FE9BD2B}"/>
                </a:ext>
              </a:extLst>
            </p:cNvPr>
            <p:cNvSpPr/>
            <p:nvPr/>
          </p:nvSpPr>
          <p:spPr>
            <a:xfrm>
              <a:off x="9866747" y="2546808"/>
              <a:ext cx="1113306" cy="1113306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5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8" b="0" i="0" u="none" strike="noStrike" kern="0" cap="none" spc="0" normalizeH="0" baseline="0" noProof="0" dirty="0">
                <a:ln>
                  <a:noFill/>
                </a:ln>
                <a:solidFill>
                  <a:srgbClr val="5F1B15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7325">
              <a:extLst>
                <a:ext uri="{FF2B5EF4-FFF2-40B4-BE49-F238E27FC236}">
                  <a16:creationId xmlns:a16="http://schemas.microsoft.com/office/drawing/2014/main" id="{B8B03ECE-D203-79AC-CE08-2807B7D3AEC3}"/>
                </a:ext>
              </a:extLst>
            </p:cNvPr>
            <p:cNvSpPr/>
            <p:nvPr/>
          </p:nvSpPr>
          <p:spPr>
            <a:xfrm>
              <a:off x="7659339" y="2374080"/>
              <a:ext cx="1458691" cy="145869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txBody>
            <a:bodyPr lIns="121824" tIns="60896" rIns="121824" bIns="60896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64" b="0" i="0" u="none" strike="noStrike" kern="0" cap="none" spc="0" normalizeH="0" baseline="0" noProof="0" dirty="0">
                <a:ln>
                  <a:noFill/>
                </a:ln>
                <a:solidFill>
                  <a:srgbClr val="7B4E0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2C8921-0B55-36DD-5A6C-E68B86075DA7}"/>
                </a:ext>
              </a:extLst>
            </p:cNvPr>
            <p:cNvSpPr txBox="1"/>
            <p:nvPr/>
          </p:nvSpPr>
          <p:spPr>
            <a:xfrm>
              <a:off x="4204252" y="3743248"/>
              <a:ext cx="0" cy="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 fontScale="25000" lnSpcReduction="200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40C7F6-54A0-01D1-DB15-954F85DD44B0}"/>
                </a:ext>
              </a:extLst>
            </p:cNvPr>
            <p:cNvSpPr txBox="1"/>
            <p:nvPr/>
          </p:nvSpPr>
          <p:spPr>
            <a:xfrm>
              <a:off x="5128591" y="3743248"/>
              <a:ext cx="0" cy="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 fontScale="25000" lnSpcReduction="200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Shape 7303">
              <a:extLst>
                <a:ext uri="{FF2B5EF4-FFF2-40B4-BE49-F238E27FC236}">
                  <a16:creationId xmlns:a16="http://schemas.microsoft.com/office/drawing/2014/main" id="{95B21F85-76C8-E413-24E1-956674F38963}"/>
                </a:ext>
              </a:extLst>
            </p:cNvPr>
            <p:cNvSpPr txBox="1"/>
            <p:nvPr/>
          </p:nvSpPr>
          <p:spPr>
            <a:xfrm>
              <a:off x="3042220" y="3914100"/>
              <a:ext cx="1512888" cy="119219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Goals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17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What are they trying to achieve with the project?</a:t>
              </a:r>
            </a:p>
          </p:txBody>
        </p:sp>
        <p:sp>
          <p:nvSpPr>
            <p:cNvPr id="40" name="Shape 7303">
              <a:extLst>
                <a:ext uri="{FF2B5EF4-FFF2-40B4-BE49-F238E27FC236}">
                  <a16:creationId xmlns:a16="http://schemas.microsoft.com/office/drawing/2014/main" id="{C54FB650-79A0-6376-F20E-529CE66CCE06}"/>
                </a:ext>
              </a:extLst>
            </p:cNvPr>
            <p:cNvSpPr txBox="1"/>
            <p:nvPr/>
          </p:nvSpPr>
          <p:spPr>
            <a:xfrm>
              <a:off x="5336587" y="3914100"/>
              <a:ext cx="1512888" cy="180563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Motivators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17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What makes them get up each day and come to work? How do they measure a successful day?</a:t>
              </a:r>
            </a:p>
          </p:txBody>
        </p:sp>
        <p:sp>
          <p:nvSpPr>
            <p:cNvPr id="41" name="Shape 7303">
              <a:extLst>
                <a:ext uri="{FF2B5EF4-FFF2-40B4-BE49-F238E27FC236}">
                  <a16:creationId xmlns:a16="http://schemas.microsoft.com/office/drawing/2014/main" id="{4EDCC500-4837-EDC9-3739-4E16CD29E796}"/>
                </a:ext>
              </a:extLst>
            </p:cNvPr>
            <p:cNvSpPr txBox="1"/>
            <p:nvPr/>
          </p:nvSpPr>
          <p:spPr>
            <a:xfrm>
              <a:off x="7639157" y="3914100"/>
              <a:ext cx="1512888" cy="119219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Hobbies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17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Yes, you can talk non-work at work within reason.</a:t>
              </a:r>
            </a:p>
          </p:txBody>
        </p:sp>
        <p:sp>
          <p:nvSpPr>
            <p:cNvPr id="42" name="Shape 7303">
              <a:extLst>
                <a:ext uri="{FF2B5EF4-FFF2-40B4-BE49-F238E27FC236}">
                  <a16:creationId xmlns:a16="http://schemas.microsoft.com/office/drawing/2014/main" id="{2513A868-48FE-1A72-263F-765B5B330836}"/>
                </a:ext>
              </a:extLst>
            </p:cNvPr>
            <p:cNvSpPr txBox="1"/>
            <p:nvPr/>
          </p:nvSpPr>
          <p:spPr>
            <a:xfrm>
              <a:off x="9666956" y="3914100"/>
              <a:ext cx="1512888" cy="210201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How do they view you?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17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Are you just a developer, just a consultant? Become more than what you are and you’ll achieve results.</a:t>
              </a:r>
            </a:p>
          </p:txBody>
        </p:sp>
      </p:grpSp>
      <p:grpSp>
        <p:nvGrpSpPr>
          <p:cNvPr id="53" name="Graphic 264">
            <a:extLst>
              <a:ext uri="{FF2B5EF4-FFF2-40B4-BE49-F238E27FC236}">
                <a16:creationId xmlns:a16="http://schemas.microsoft.com/office/drawing/2014/main" id="{89B7A072-E46B-49DE-E322-18E6E5C8D474}"/>
              </a:ext>
            </a:extLst>
          </p:cNvPr>
          <p:cNvGrpSpPr>
            <a:grpSpLocks noChangeAspect="1"/>
          </p:cNvGrpSpPr>
          <p:nvPr/>
        </p:nvGrpSpPr>
        <p:grpSpPr>
          <a:xfrm>
            <a:off x="3501193" y="2745740"/>
            <a:ext cx="617416" cy="525996"/>
            <a:chOff x="4462544" y="2690168"/>
            <a:chExt cx="277560" cy="236462"/>
          </a:xfrm>
          <a:solidFill>
            <a:srgbClr val="000000"/>
          </a:solidFill>
        </p:grpSpPr>
        <p:sp>
          <p:nvSpPr>
            <p:cNvPr id="54" name="Freeform 1155">
              <a:extLst>
                <a:ext uri="{FF2B5EF4-FFF2-40B4-BE49-F238E27FC236}">
                  <a16:creationId xmlns:a16="http://schemas.microsoft.com/office/drawing/2014/main" id="{761F65B3-2365-64B9-46A6-C73F22808750}"/>
                </a:ext>
              </a:extLst>
            </p:cNvPr>
            <p:cNvSpPr/>
            <p:nvPr/>
          </p:nvSpPr>
          <p:spPr>
            <a:xfrm>
              <a:off x="4462544" y="2788920"/>
              <a:ext cx="277560" cy="137710"/>
            </a:xfrm>
            <a:custGeom>
              <a:avLst/>
              <a:gdLst>
                <a:gd name="connsiteX0" fmla="*/ 273206 w 277560"/>
                <a:gd name="connsiteY0" fmla="*/ 129019 h 137710"/>
                <a:gd name="connsiteX1" fmla="*/ 265001 w 277560"/>
                <a:gd name="connsiteY1" fmla="*/ 129019 h 137710"/>
                <a:gd name="connsiteX2" fmla="*/ 265001 w 277560"/>
                <a:gd name="connsiteY2" fmla="*/ 4346 h 137710"/>
                <a:gd name="connsiteX3" fmla="*/ 260654 w 277560"/>
                <a:gd name="connsiteY3" fmla="*/ 0 h 137710"/>
                <a:gd name="connsiteX4" fmla="*/ 222382 w 277560"/>
                <a:gd name="connsiteY4" fmla="*/ 0 h 137710"/>
                <a:gd name="connsiteX5" fmla="*/ 218036 w 277560"/>
                <a:gd name="connsiteY5" fmla="*/ 4346 h 137710"/>
                <a:gd name="connsiteX6" fmla="*/ 218036 w 277560"/>
                <a:gd name="connsiteY6" fmla="*/ 129019 h 137710"/>
                <a:gd name="connsiteX7" fmla="*/ 196504 w 277560"/>
                <a:gd name="connsiteY7" fmla="*/ 129019 h 137710"/>
                <a:gd name="connsiteX8" fmla="*/ 196504 w 277560"/>
                <a:gd name="connsiteY8" fmla="*/ 72774 h 137710"/>
                <a:gd name="connsiteX9" fmla="*/ 192157 w 277560"/>
                <a:gd name="connsiteY9" fmla="*/ 68428 h 137710"/>
                <a:gd name="connsiteX10" fmla="*/ 153885 w 277560"/>
                <a:gd name="connsiteY10" fmla="*/ 68428 h 137710"/>
                <a:gd name="connsiteX11" fmla="*/ 149539 w 277560"/>
                <a:gd name="connsiteY11" fmla="*/ 72774 h 137710"/>
                <a:gd name="connsiteX12" fmla="*/ 149539 w 277560"/>
                <a:gd name="connsiteY12" fmla="*/ 129019 h 137710"/>
                <a:gd name="connsiteX13" fmla="*/ 128014 w 277560"/>
                <a:gd name="connsiteY13" fmla="*/ 129019 h 137710"/>
                <a:gd name="connsiteX14" fmla="*/ 128014 w 277560"/>
                <a:gd name="connsiteY14" fmla="*/ 38562 h 137710"/>
                <a:gd name="connsiteX15" fmla="*/ 123667 w 277560"/>
                <a:gd name="connsiteY15" fmla="*/ 34216 h 137710"/>
                <a:gd name="connsiteX16" fmla="*/ 85395 w 277560"/>
                <a:gd name="connsiteY16" fmla="*/ 34216 h 137710"/>
                <a:gd name="connsiteX17" fmla="*/ 81049 w 277560"/>
                <a:gd name="connsiteY17" fmla="*/ 38562 h 137710"/>
                <a:gd name="connsiteX18" fmla="*/ 81049 w 277560"/>
                <a:gd name="connsiteY18" fmla="*/ 129019 h 137710"/>
                <a:gd name="connsiteX19" fmla="*/ 59524 w 277560"/>
                <a:gd name="connsiteY19" fmla="*/ 129019 h 137710"/>
                <a:gd name="connsiteX20" fmla="*/ 59524 w 277560"/>
                <a:gd name="connsiteY20" fmla="*/ 72774 h 137710"/>
                <a:gd name="connsiteX21" fmla="*/ 55171 w 277560"/>
                <a:gd name="connsiteY21" fmla="*/ 68428 h 137710"/>
                <a:gd name="connsiteX22" fmla="*/ 16905 w 277560"/>
                <a:gd name="connsiteY22" fmla="*/ 68428 h 137710"/>
                <a:gd name="connsiteX23" fmla="*/ 12552 w 277560"/>
                <a:gd name="connsiteY23" fmla="*/ 72774 h 137710"/>
                <a:gd name="connsiteX24" fmla="*/ 12552 w 277560"/>
                <a:gd name="connsiteY24" fmla="*/ 129019 h 137710"/>
                <a:gd name="connsiteX25" fmla="*/ 4346 w 277560"/>
                <a:gd name="connsiteY25" fmla="*/ 129019 h 137710"/>
                <a:gd name="connsiteX26" fmla="*/ 0 w 277560"/>
                <a:gd name="connsiteY26" fmla="*/ 133364 h 137710"/>
                <a:gd name="connsiteX27" fmla="*/ 4346 w 277560"/>
                <a:gd name="connsiteY27" fmla="*/ 137710 h 137710"/>
                <a:gd name="connsiteX28" fmla="*/ 273206 w 277560"/>
                <a:gd name="connsiteY28" fmla="*/ 137710 h 137710"/>
                <a:gd name="connsiteX29" fmla="*/ 277560 w 277560"/>
                <a:gd name="connsiteY29" fmla="*/ 133364 h 137710"/>
                <a:gd name="connsiteX30" fmla="*/ 273206 w 277560"/>
                <a:gd name="connsiteY30" fmla="*/ 129019 h 137710"/>
                <a:gd name="connsiteX31" fmla="*/ 226736 w 277560"/>
                <a:gd name="connsiteY31" fmla="*/ 8691 h 137710"/>
                <a:gd name="connsiteX32" fmla="*/ 256301 w 277560"/>
                <a:gd name="connsiteY32" fmla="*/ 8691 h 137710"/>
                <a:gd name="connsiteX33" fmla="*/ 256301 w 277560"/>
                <a:gd name="connsiteY33" fmla="*/ 128305 h 137710"/>
                <a:gd name="connsiteX34" fmla="*/ 226736 w 277560"/>
                <a:gd name="connsiteY34" fmla="*/ 128305 h 137710"/>
                <a:gd name="connsiteX35" fmla="*/ 226736 w 277560"/>
                <a:gd name="connsiteY35" fmla="*/ 8691 h 137710"/>
                <a:gd name="connsiteX36" fmla="*/ 158239 w 277560"/>
                <a:gd name="connsiteY36" fmla="*/ 77120 h 137710"/>
                <a:gd name="connsiteX37" fmla="*/ 187811 w 277560"/>
                <a:gd name="connsiteY37" fmla="*/ 77120 h 137710"/>
                <a:gd name="connsiteX38" fmla="*/ 187811 w 277560"/>
                <a:gd name="connsiteY38" fmla="*/ 128305 h 137710"/>
                <a:gd name="connsiteX39" fmla="*/ 158239 w 277560"/>
                <a:gd name="connsiteY39" fmla="*/ 128305 h 137710"/>
                <a:gd name="connsiteX40" fmla="*/ 158239 w 277560"/>
                <a:gd name="connsiteY40" fmla="*/ 77120 h 137710"/>
                <a:gd name="connsiteX41" fmla="*/ 89742 w 277560"/>
                <a:gd name="connsiteY41" fmla="*/ 42907 h 137710"/>
                <a:gd name="connsiteX42" fmla="*/ 119321 w 277560"/>
                <a:gd name="connsiteY42" fmla="*/ 42907 h 137710"/>
                <a:gd name="connsiteX43" fmla="*/ 119321 w 277560"/>
                <a:gd name="connsiteY43" fmla="*/ 128305 h 137710"/>
                <a:gd name="connsiteX44" fmla="*/ 89742 w 277560"/>
                <a:gd name="connsiteY44" fmla="*/ 128305 h 137710"/>
                <a:gd name="connsiteX45" fmla="*/ 89742 w 277560"/>
                <a:gd name="connsiteY45" fmla="*/ 42907 h 137710"/>
                <a:gd name="connsiteX46" fmla="*/ 21252 w 277560"/>
                <a:gd name="connsiteY46" fmla="*/ 77120 h 137710"/>
                <a:gd name="connsiteX47" fmla="*/ 50824 w 277560"/>
                <a:gd name="connsiteY47" fmla="*/ 77120 h 137710"/>
                <a:gd name="connsiteX48" fmla="*/ 50824 w 277560"/>
                <a:gd name="connsiteY48" fmla="*/ 128305 h 137710"/>
                <a:gd name="connsiteX49" fmla="*/ 21252 w 277560"/>
                <a:gd name="connsiteY49" fmla="*/ 128305 h 137710"/>
                <a:gd name="connsiteX50" fmla="*/ 21252 w 277560"/>
                <a:gd name="connsiteY50" fmla="*/ 77120 h 13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7560" h="137710">
                  <a:moveTo>
                    <a:pt x="273206" y="129019"/>
                  </a:moveTo>
                  <a:lnTo>
                    <a:pt x="265001" y="129019"/>
                  </a:lnTo>
                  <a:lnTo>
                    <a:pt x="265001" y="4346"/>
                  </a:lnTo>
                  <a:cubicBezTo>
                    <a:pt x="265001" y="1946"/>
                    <a:pt x="263057" y="0"/>
                    <a:pt x="260654" y="0"/>
                  </a:cubicBezTo>
                  <a:lnTo>
                    <a:pt x="222382" y="0"/>
                  </a:lnTo>
                  <a:cubicBezTo>
                    <a:pt x="219980" y="0"/>
                    <a:pt x="218036" y="1946"/>
                    <a:pt x="218036" y="4346"/>
                  </a:cubicBezTo>
                  <a:lnTo>
                    <a:pt x="218036" y="129019"/>
                  </a:lnTo>
                  <a:lnTo>
                    <a:pt x="196504" y="129019"/>
                  </a:lnTo>
                  <a:lnTo>
                    <a:pt x="196504" y="72774"/>
                  </a:lnTo>
                  <a:cubicBezTo>
                    <a:pt x="196504" y="70374"/>
                    <a:pt x="194560" y="68428"/>
                    <a:pt x="192157" y="68428"/>
                  </a:cubicBezTo>
                  <a:lnTo>
                    <a:pt x="153885" y="68428"/>
                  </a:lnTo>
                  <a:cubicBezTo>
                    <a:pt x="151483" y="68428"/>
                    <a:pt x="149539" y="70374"/>
                    <a:pt x="149539" y="72774"/>
                  </a:cubicBezTo>
                  <a:lnTo>
                    <a:pt x="149539" y="129019"/>
                  </a:lnTo>
                  <a:lnTo>
                    <a:pt x="128014" y="129019"/>
                  </a:lnTo>
                  <a:lnTo>
                    <a:pt x="128014" y="38562"/>
                  </a:lnTo>
                  <a:cubicBezTo>
                    <a:pt x="128014" y="36161"/>
                    <a:pt x="126070" y="34216"/>
                    <a:pt x="123667" y="34216"/>
                  </a:cubicBezTo>
                  <a:lnTo>
                    <a:pt x="85395" y="34216"/>
                  </a:lnTo>
                  <a:cubicBezTo>
                    <a:pt x="82993" y="34216"/>
                    <a:pt x="81049" y="36161"/>
                    <a:pt x="81049" y="38562"/>
                  </a:cubicBezTo>
                  <a:lnTo>
                    <a:pt x="81049" y="129019"/>
                  </a:lnTo>
                  <a:lnTo>
                    <a:pt x="59524" y="129019"/>
                  </a:lnTo>
                  <a:lnTo>
                    <a:pt x="59524" y="72774"/>
                  </a:lnTo>
                  <a:cubicBezTo>
                    <a:pt x="59524" y="70374"/>
                    <a:pt x="57573" y="68428"/>
                    <a:pt x="55171" y="68428"/>
                  </a:cubicBezTo>
                  <a:lnTo>
                    <a:pt x="16905" y="68428"/>
                  </a:lnTo>
                  <a:cubicBezTo>
                    <a:pt x="14503" y="68428"/>
                    <a:pt x="12552" y="70374"/>
                    <a:pt x="12552" y="72774"/>
                  </a:cubicBezTo>
                  <a:lnTo>
                    <a:pt x="12552" y="129019"/>
                  </a:lnTo>
                  <a:lnTo>
                    <a:pt x="4346" y="129019"/>
                  </a:lnTo>
                  <a:cubicBezTo>
                    <a:pt x="1944" y="129019"/>
                    <a:pt x="0" y="130965"/>
                    <a:pt x="0" y="133364"/>
                  </a:cubicBezTo>
                  <a:cubicBezTo>
                    <a:pt x="0" y="135765"/>
                    <a:pt x="1944" y="137710"/>
                    <a:pt x="4346" y="137710"/>
                  </a:cubicBezTo>
                  <a:lnTo>
                    <a:pt x="273206" y="137710"/>
                  </a:lnTo>
                  <a:cubicBezTo>
                    <a:pt x="275609" y="137710"/>
                    <a:pt x="277560" y="135765"/>
                    <a:pt x="277560" y="133364"/>
                  </a:cubicBezTo>
                  <a:cubicBezTo>
                    <a:pt x="277560" y="130965"/>
                    <a:pt x="275609" y="129019"/>
                    <a:pt x="273206" y="129019"/>
                  </a:cubicBezTo>
                  <a:close/>
                  <a:moveTo>
                    <a:pt x="226736" y="8691"/>
                  </a:moveTo>
                  <a:lnTo>
                    <a:pt x="256301" y="8691"/>
                  </a:lnTo>
                  <a:lnTo>
                    <a:pt x="256301" y="128305"/>
                  </a:lnTo>
                  <a:lnTo>
                    <a:pt x="226736" y="128305"/>
                  </a:lnTo>
                  <a:lnTo>
                    <a:pt x="226736" y="8691"/>
                  </a:lnTo>
                  <a:close/>
                  <a:moveTo>
                    <a:pt x="158239" y="77120"/>
                  </a:moveTo>
                  <a:lnTo>
                    <a:pt x="187811" y="77120"/>
                  </a:lnTo>
                  <a:lnTo>
                    <a:pt x="187811" y="128305"/>
                  </a:lnTo>
                  <a:lnTo>
                    <a:pt x="158239" y="128305"/>
                  </a:lnTo>
                  <a:lnTo>
                    <a:pt x="158239" y="77120"/>
                  </a:lnTo>
                  <a:close/>
                  <a:moveTo>
                    <a:pt x="89742" y="42907"/>
                  </a:moveTo>
                  <a:lnTo>
                    <a:pt x="119321" y="42907"/>
                  </a:lnTo>
                  <a:lnTo>
                    <a:pt x="119321" y="128305"/>
                  </a:lnTo>
                  <a:lnTo>
                    <a:pt x="89742" y="128305"/>
                  </a:lnTo>
                  <a:lnTo>
                    <a:pt x="89742" y="42907"/>
                  </a:lnTo>
                  <a:close/>
                  <a:moveTo>
                    <a:pt x="21252" y="77120"/>
                  </a:moveTo>
                  <a:lnTo>
                    <a:pt x="50824" y="77120"/>
                  </a:lnTo>
                  <a:lnTo>
                    <a:pt x="50824" y="128305"/>
                  </a:lnTo>
                  <a:lnTo>
                    <a:pt x="21252" y="128305"/>
                  </a:lnTo>
                  <a:lnTo>
                    <a:pt x="21252" y="77120"/>
                  </a:ln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1156">
              <a:extLst>
                <a:ext uri="{FF2B5EF4-FFF2-40B4-BE49-F238E27FC236}">
                  <a16:creationId xmlns:a16="http://schemas.microsoft.com/office/drawing/2014/main" id="{D465EA05-7331-415D-5C31-B99EC9278E97}"/>
                </a:ext>
              </a:extLst>
            </p:cNvPr>
            <p:cNvSpPr/>
            <p:nvPr/>
          </p:nvSpPr>
          <p:spPr>
            <a:xfrm>
              <a:off x="4480934" y="2690168"/>
              <a:ext cx="243808" cy="154944"/>
            </a:xfrm>
            <a:custGeom>
              <a:avLst/>
              <a:gdLst>
                <a:gd name="connsiteX0" fmla="*/ 17651 w 243808"/>
                <a:gd name="connsiteY0" fmla="*/ 154945 h 154944"/>
                <a:gd name="connsiteX1" fmla="*/ 35296 w 243808"/>
                <a:gd name="connsiteY1" fmla="*/ 137314 h 154944"/>
                <a:gd name="connsiteX2" fmla="*/ 34299 w 243808"/>
                <a:gd name="connsiteY2" fmla="*/ 131730 h 154944"/>
                <a:gd name="connsiteX3" fmla="*/ 74508 w 243808"/>
                <a:gd name="connsiteY3" fmla="*/ 98948 h 154944"/>
                <a:gd name="connsiteX4" fmla="*/ 86141 w 243808"/>
                <a:gd name="connsiteY4" fmla="*/ 103426 h 154944"/>
                <a:gd name="connsiteX5" fmla="*/ 97689 w 243808"/>
                <a:gd name="connsiteY5" fmla="*/ 99021 h 154944"/>
                <a:gd name="connsiteX6" fmla="*/ 138135 w 243808"/>
                <a:gd name="connsiteY6" fmla="*/ 126292 h 154944"/>
                <a:gd name="connsiteX7" fmla="*/ 136987 w 243808"/>
                <a:gd name="connsiteY7" fmla="*/ 132366 h 154944"/>
                <a:gd name="connsiteX8" fmla="*/ 154631 w 243808"/>
                <a:gd name="connsiteY8" fmla="*/ 149997 h 154944"/>
                <a:gd name="connsiteX9" fmla="*/ 172283 w 243808"/>
                <a:gd name="connsiteY9" fmla="*/ 132366 h 154944"/>
                <a:gd name="connsiteX10" fmla="*/ 167126 w 243808"/>
                <a:gd name="connsiteY10" fmla="*/ 119931 h 154944"/>
                <a:gd name="connsiteX11" fmla="*/ 230466 w 243808"/>
                <a:gd name="connsiteY11" fmla="*/ 15187 h 154944"/>
                <a:gd name="connsiteX12" fmla="*/ 235264 w 243808"/>
                <a:gd name="connsiteY12" fmla="*/ 32983 h 154944"/>
                <a:gd name="connsiteX13" fmla="*/ 239453 w 243808"/>
                <a:gd name="connsiteY13" fmla="*/ 36198 h 154944"/>
                <a:gd name="connsiteX14" fmla="*/ 240593 w 243808"/>
                <a:gd name="connsiteY14" fmla="*/ 36048 h 154944"/>
                <a:gd name="connsiteX15" fmla="*/ 243656 w 243808"/>
                <a:gd name="connsiteY15" fmla="*/ 30719 h 154944"/>
                <a:gd name="connsiteX16" fmla="*/ 236239 w 243808"/>
                <a:gd name="connsiteY16" fmla="*/ 3186 h 154944"/>
                <a:gd name="connsiteX17" fmla="*/ 232388 w 243808"/>
                <a:gd name="connsiteY17" fmla="*/ 23 h 154944"/>
                <a:gd name="connsiteX18" fmla="*/ 230803 w 243808"/>
                <a:gd name="connsiteY18" fmla="*/ 149 h 154944"/>
                <a:gd name="connsiteX19" fmla="*/ 203347 w 243808"/>
                <a:gd name="connsiteY19" fmla="*/ 7535 h 154944"/>
                <a:gd name="connsiteX20" fmla="*/ 200277 w 243808"/>
                <a:gd name="connsiteY20" fmla="*/ 12861 h 154944"/>
                <a:gd name="connsiteX21" fmla="*/ 205606 w 243808"/>
                <a:gd name="connsiteY21" fmla="*/ 15929 h 154944"/>
                <a:gd name="connsiteX22" fmla="*/ 222619 w 243808"/>
                <a:gd name="connsiteY22" fmla="*/ 11349 h 154944"/>
                <a:gd name="connsiteX23" fmla="*/ 159616 w 243808"/>
                <a:gd name="connsiteY23" fmla="*/ 115540 h 154944"/>
                <a:gd name="connsiteX24" fmla="*/ 154631 w 243808"/>
                <a:gd name="connsiteY24" fmla="*/ 114738 h 154944"/>
                <a:gd name="connsiteX25" fmla="*/ 143084 w 243808"/>
                <a:gd name="connsiteY25" fmla="*/ 119147 h 154944"/>
                <a:gd name="connsiteX26" fmla="*/ 102638 w 243808"/>
                <a:gd name="connsiteY26" fmla="*/ 91876 h 154944"/>
                <a:gd name="connsiteX27" fmla="*/ 103786 w 243808"/>
                <a:gd name="connsiteY27" fmla="*/ 85796 h 154944"/>
                <a:gd name="connsiteX28" fmla="*/ 86141 w 243808"/>
                <a:gd name="connsiteY28" fmla="*/ 68164 h 154944"/>
                <a:gd name="connsiteX29" fmla="*/ 68497 w 243808"/>
                <a:gd name="connsiteY29" fmla="*/ 85796 h 154944"/>
                <a:gd name="connsiteX30" fmla="*/ 69601 w 243808"/>
                <a:gd name="connsiteY30" fmla="*/ 91737 h 154944"/>
                <a:gd name="connsiteX31" fmla="*/ 29551 w 243808"/>
                <a:gd name="connsiteY31" fmla="*/ 124385 h 154944"/>
                <a:gd name="connsiteX32" fmla="*/ 17651 w 243808"/>
                <a:gd name="connsiteY32" fmla="*/ 119683 h 154944"/>
                <a:gd name="connsiteX33" fmla="*/ 0 w 243808"/>
                <a:gd name="connsiteY33" fmla="*/ 137313 h 154944"/>
                <a:gd name="connsiteX34" fmla="*/ 17651 w 243808"/>
                <a:gd name="connsiteY34" fmla="*/ 154945 h 154944"/>
                <a:gd name="connsiteX35" fmla="*/ 154631 w 243808"/>
                <a:gd name="connsiteY35" fmla="*/ 123430 h 154944"/>
                <a:gd name="connsiteX36" fmla="*/ 163582 w 243808"/>
                <a:gd name="connsiteY36" fmla="*/ 132366 h 154944"/>
                <a:gd name="connsiteX37" fmla="*/ 154631 w 243808"/>
                <a:gd name="connsiteY37" fmla="*/ 141310 h 154944"/>
                <a:gd name="connsiteX38" fmla="*/ 145687 w 243808"/>
                <a:gd name="connsiteY38" fmla="*/ 132366 h 154944"/>
                <a:gd name="connsiteX39" fmla="*/ 154631 w 243808"/>
                <a:gd name="connsiteY39" fmla="*/ 123430 h 154944"/>
                <a:gd name="connsiteX40" fmla="*/ 86141 w 243808"/>
                <a:gd name="connsiteY40" fmla="*/ 76856 h 154944"/>
                <a:gd name="connsiteX41" fmla="*/ 95085 w 243808"/>
                <a:gd name="connsiteY41" fmla="*/ 85796 h 154944"/>
                <a:gd name="connsiteX42" fmla="*/ 86141 w 243808"/>
                <a:gd name="connsiteY42" fmla="*/ 94736 h 154944"/>
                <a:gd name="connsiteX43" fmla="*/ 77190 w 243808"/>
                <a:gd name="connsiteY43" fmla="*/ 85796 h 154944"/>
                <a:gd name="connsiteX44" fmla="*/ 86141 w 243808"/>
                <a:gd name="connsiteY44" fmla="*/ 76856 h 154944"/>
                <a:gd name="connsiteX45" fmla="*/ 17651 w 243808"/>
                <a:gd name="connsiteY45" fmla="*/ 128374 h 154944"/>
                <a:gd name="connsiteX46" fmla="*/ 26596 w 243808"/>
                <a:gd name="connsiteY46" fmla="*/ 137314 h 154944"/>
                <a:gd name="connsiteX47" fmla="*/ 17651 w 243808"/>
                <a:gd name="connsiteY47" fmla="*/ 146253 h 154944"/>
                <a:gd name="connsiteX48" fmla="*/ 8700 w 243808"/>
                <a:gd name="connsiteY48" fmla="*/ 137314 h 154944"/>
                <a:gd name="connsiteX49" fmla="*/ 17651 w 243808"/>
                <a:gd name="connsiteY49" fmla="*/ 128374 h 15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3808" h="154944">
                  <a:moveTo>
                    <a:pt x="17651" y="154945"/>
                  </a:moveTo>
                  <a:cubicBezTo>
                    <a:pt x="27377" y="154945"/>
                    <a:pt x="35296" y="147034"/>
                    <a:pt x="35296" y="137314"/>
                  </a:cubicBezTo>
                  <a:cubicBezTo>
                    <a:pt x="35296" y="135351"/>
                    <a:pt x="34901" y="133493"/>
                    <a:pt x="34299" y="131730"/>
                  </a:cubicBezTo>
                  <a:lnTo>
                    <a:pt x="74508" y="98948"/>
                  </a:lnTo>
                  <a:cubicBezTo>
                    <a:pt x="77621" y="101701"/>
                    <a:pt x="81666" y="103426"/>
                    <a:pt x="86141" y="103426"/>
                  </a:cubicBezTo>
                  <a:cubicBezTo>
                    <a:pt x="90574" y="103426"/>
                    <a:pt x="94583" y="101729"/>
                    <a:pt x="97689" y="99021"/>
                  </a:cubicBezTo>
                  <a:lnTo>
                    <a:pt x="138135" y="126292"/>
                  </a:lnTo>
                  <a:cubicBezTo>
                    <a:pt x="137425" y="128195"/>
                    <a:pt x="136987" y="130225"/>
                    <a:pt x="136987" y="132366"/>
                  </a:cubicBezTo>
                  <a:cubicBezTo>
                    <a:pt x="136987" y="142089"/>
                    <a:pt x="144905" y="149997"/>
                    <a:pt x="154631" y="149997"/>
                  </a:cubicBezTo>
                  <a:cubicBezTo>
                    <a:pt x="164364" y="149997"/>
                    <a:pt x="172283" y="142089"/>
                    <a:pt x="172283" y="132366"/>
                  </a:cubicBezTo>
                  <a:cubicBezTo>
                    <a:pt x="172283" y="127517"/>
                    <a:pt x="170310" y="123122"/>
                    <a:pt x="167126" y="119931"/>
                  </a:cubicBezTo>
                  <a:lnTo>
                    <a:pt x="230466" y="15187"/>
                  </a:lnTo>
                  <a:lnTo>
                    <a:pt x="235264" y="32983"/>
                  </a:lnTo>
                  <a:cubicBezTo>
                    <a:pt x="235780" y="34918"/>
                    <a:pt x="237537" y="36198"/>
                    <a:pt x="239453" y="36198"/>
                  </a:cubicBezTo>
                  <a:cubicBezTo>
                    <a:pt x="239833" y="36198"/>
                    <a:pt x="240213" y="36146"/>
                    <a:pt x="240593" y="36048"/>
                  </a:cubicBezTo>
                  <a:cubicBezTo>
                    <a:pt x="242910" y="35422"/>
                    <a:pt x="244287" y="33035"/>
                    <a:pt x="243656" y="30719"/>
                  </a:cubicBezTo>
                  <a:lnTo>
                    <a:pt x="236239" y="3186"/>
                  </a:lnTo>
                  <a:cubicBezTo>
                    <a:pt x="235744" y="1367"/>
                    <a:pt x="234152" y="170"/>
                    <a:pt x="232388" y="23"/>
                  </a:cubicBezTo>
                  <a:cubicBezTo>
                    <a:pt x="231850" y="-29"/>
                    <a:pt x="231319" y="6"/>
                    <a:pt x="230803" y="149"/>
                  </a:cubicBezTo>
                  <a:lnTo>
                    <a:pt x="203347" y="7535"/>
                  </a:lnTo>
                  <a:cubicBezTo>
                    <a:pt x="201022" y="8162"/>
                    <a:pt x="199653" y="10544"/>
                    <a:pt x="200277" y="12861"/>
                  </a:cubicBezTo>
                  <a:cubicBezTo>
                    <a:pt x="200901" y="15177"/>
                    <a:pt x="203289" y="16552"/>
                    <a:pt x="205606" y="15929"/>
                  </a:cubicBezTo>
                  <a:lnTo>
                    <a:pt x="222619" y="11349"/>
                  </a:lnTo>
                  <a:lnTo>
                    <a:pt x="159616" y="115540"/>
                  </a:lnTo>
                  <a:cubicBezTo>
                    <a:pt x="158024" y="115067"/>
                    <a:pt x="156374" y="114738"/>
                    <a:pt x="154631" y="114738"/>
                  </a:cubicBezTo>
                  <a:cubicBezTo>
                    <a:pt x="150198" y="114738"/>
                    <a:pt x="146189" y="116439"/>
                    <a:pt x="143084" y="119147"/>
                  </a:cubicBezTo>
                  <a:lnTo>
                    <a:pt x="102638" y="91876"/>
                  </a:lnTo>
                  <a:cubicBezTo>
                    <a:pt x="103348" y="89973"/>
                    <a:pt x="103786" y="87944"/>
                    <a:pt x="103786" y="85796"/>
                  </a:cubicBezTo>
                  <a:cubicBezTo>
                    <a:pt x="103786" y="76075"/>
                    <a:pt x="95874" y="68164"/>
                    <a:pt x="86141" y="68164"/>
                  </a:cubicBezTo>
                  <a:cubicBezTo>
                    <a:pt x="76415" y="68164"/>
                    <a:pt x="68497" y="76075"/>
                    <a:pt x="68497" y="85796"/>
                  </a:cubicBezTo>
                  <a:cubicBezTo>
                    <a:pt x="68497" y="87892"/>
                    <a:pt x="68927" y="89871"/>
                    <a:pt x="69601" y="91737"/>
                  </a:cubicBezTo>
                  <a:lnTo>
                    <a:pt x="29551" y="124385"/>
                  </a:lnTo>
                  <a:cubicBezTo>
                    <a:pt x="26409" y="121491"/>
                    <a:pt x="22249" y="119683"/>
                    <a:pt x="17651" y="119683"/>
                  </a:cubicBezTo>
                  <a:cubicBezTo>
                    <a:pt x="7918" y="119683"/>
                    <a:pt x="0" y="127590"/>
                    <a:pt x="0" y="137313"/>
                  </a:cubicBezTo>
                  <a:cubicBezTo>
                    <a:pt x="0" y="147034"/>
                    <a:pt x="7918" y="154945"/>
                    <a:pt x="17651" y="154945"/>
                  </a:cubicBezTo>
                  <a:close/>
                  <a:moveTo>
                    <a:pt x="154631" y="123430"/>
                  </a:moveTo>
                  <a:cubicBezTo>
                    <a:pt x="159566" y="123430"/>
                    <a:pt x="163582" y="127439"/>
                    <a:pt x="163582" y="132366"/>
                  </a:cubicBezTo>
                  <a:cubicBezTo>
                    <a:pt x="163582" y="137296"/>
                    <a:pt x="159566" y="141310"/>
                    <a:pt x="154631" y="141310"/>
                  </a:cubicBezTo>
                  <a:cubicBezTo>
                    <a:pt x="149704" y="141310"/>
                    <a:pt x="145687" y="137296"/>
                    <a:pt x="145687" y="132366"/>
                  </a:cubicBezTo>
                  <a:cubicBezTo>
                    <a:pt x="145687" y="127439"/>
                    <a:pt x="149704" y="123430"/>
                    <a:pt x="154631" y="123430"/>
                  </a:cubicBezTo>
                  <a:close/>
                  <a:moveTo>
                    <a:pt x="86141" y="76856"/>
                  </a:moveTo>
                  <a:cubicBezTo>
                    <a:pt x="91076" y="76856"/>
                    <a:pt x="95085" y="80869"/>
                    <a:pt x="95085" y="85796"/>
                  </a:cubicBezTo>
                  <a:cubicBezTo>
                    <a:pt x="95085" y="90726"/>
                    <a:pt x="91076" y="94736"/>
                    <a:pt x="86141" y="94736"/>
                  </a:cubicBezTo>
                  <a:cubicBezTo>
                    <a:pt x="81207" y="94736"/>
                    <a:pt x="77190" y="90726"/>
                    <a:pt x="77190" y="85796"/>
                  </a:cubicBezTo>
                  <a:cubicBezTo>
                    <a:pt x="77190" y="80869"/>
                    <a:pt x="81207" y="76856"/>
                    <a:pt x="86141" y="76856"/>
                  </a:cubicBezTo>
                  <a:close/>
                  <a:moveTo>
                    <a:pt x="17651" y="128374"/>
                  </a:moveTo>
                  <a:cubicBezTo>
                    <a:pt x="22579" y="128374"/>
                    <a:pt x="26596" y="132384"/>
                    <a:pt x="26596" y="137314"/>
                  </a:cubicBezTo>
                  <a:cubicBezTo>
                    <a:pt x="26596" y="142240"/>
                    <a:pt x="22579" y="146253"/>
                    <a:pt x="17651" y="146253"/>
                  </a:cubicBezTo>
                  <a:cubicBezTo>
                    <a:pt x="12717" y="146253"/>
                    <a:pt x="8700" y="142240"/>
                    <a:pt x="8700" y="137314"/>
                  </a:cubicBezTo>
                  <a:cubicBezTo>
                    <a:pt x="8700" y="132384"/>
                    <a:pt x="12717" y="128374"/>
                    <a:pt x="17651" y="128374"/>
                  </a:cubicBezTo>
                  <a:close/>
                </a:path>
              </a:pathLst>
            </a:custGeom>
            <a:solidFill>
              <a:srgbClr val="00000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15245F56-791B-276B-0341-4D653B636D5C}"/>
              </a:ext>
            </a:extLst>
          </p:cNvPr>
          <p:cNvGrpSpPr/>
          <p:nvPr/>
        </p:nvGrpSpPr>
        <p:grpSpPr>
          <a:xfrm>
            <a:off x="1507446" y="2813685"/>
            <a:ext cx="562760" cy="458051"/>
            <a:chOff x="4154645" y="1546635"/>
            <a:chExt cx="386343" cy="289454"/>
          </a:xfrm>
          <a:solidFill>
            <a:srgbClr val="000000"/>
          </a:solidFill>
        </p:grpSpPr>
        <p:sp>
          <p:nvSpPr>
            <p:cNvPr id="57" name="Freeform 124">
              <a:extLst>
                <a:ext uri="{FF2B5EF4-FFF2-40B4-BE49-F238E27FC236}">
                  <a16:creationId xmlns:a16="http://schemas.microsoft.com/office/drawing/2014/main" id="{1CE9260B-F4C2-FE19-0937-5ACECC39B9FD}"/>
                </a:ext>
              </a:extLst>
            </p:cNvPr>
            <p:cNvSpPr/>
            <p:nvPr/>
          </p:nvSpPr>
          <p:spPr>
            <a:xfrm>
              <a:off x="4298934" y="1593311"/>
              <a:ext cx="97761" cy="56887"/>
            </a:xfrm>
            <a:custGeom>
              <a:avLst/>
              <a:gdLst>
                <a:gd name="connsiteX0" fmla="*/ 70709 w 97761"/>
                <a:gd name="connsiteY0" fmla="*/ 0 h 56887"/>
                <a:gd name="connsiteX1" fmla="*/ 27052 w 97761"/>
                <a:gd name="connsiteY1" fmla="*/ 0 h 56887"/>
                <a:gd name="connsiteX2" fmla="*/ 0 w 97761"/>
                <a:gd name="connsiteY2" fmla="*/ 23558 h 56887"/>
                <a:gd name="connsiteX3" fmla="*/ 0 w 97761"/>
                <a:gd name="connsiteY3" fmla="*/ 50813 h 56887"/>
                <a:gd name="connsiteX4" fmla="*/ 6055 w 97761"/>
                <a:gd name="connsiteY4" fmla="*/ 56887 h 56887"/>
                <a:gd name="connsiteX5" fmla="*/ 91714 w 97761"/>
                <a:gd name="connsiteY5" fmla="*/ 56887 h 56887"/>
                <a:gd name="connsiteX6" fmla="*/ 97761 w 97761"/>
                <a:gd name="connsiteY6" fmla="*/ 50863 h 56887"/>
                <a:gd name="connsiteX7" fmla="*/ 97761 w 97761"/>
                <a:gd name="connsiteY7" fmla="*/ 23558 h 56887"/>
                <a:gd name="connsiteX8" fmla="*/ 70709 w 97761"/>
                <a:gd name="connsiteY8" fmla="*/ 0 h 56887"/>
                <a:gd name="connsiteX9" fmla="*/ 89499 w 97761"/>
                <a:gd name="connsiteY9" fmla="*/ 48630 h 56887"/>
                <a:gd name="connsiteX10" fmla="*/ 76354 w 97761"/>
                <a:gd name="connsiteY10" fmla="*/ 48630 h 56887"/>
                <a:gd name="connsiteX11" fmla="*/ 76354 w 97761"/>
                <a:gd name="connsiteY11" fmla="*/ 31448 h 56887"/>
                <a:gd name="connsiteX12" fmla="*/ 72219 w 97761"/>
                <a:gd name="connsiteY12" fmla="*/ 27320 h 56887"/>
                <a:gd name="connsiteX13" fmla="*/ 68084 w 97761"/>
                <a:gd name="connsiteY13" fmla="*/ 31448 h 56887"/>
                <a:gd name="connsiteX14" fmla="*/ 68084 w 97761"/>
                <a:gd name="connsiteY14" fmla="*/ 48630 h 56887"/>
                <a:gd name="connsiteX15" fmla="*/ 29684 w 97761"/>
                <a:gd name="connsiteY15" fmla="*/ 48630 h 56887"/>
                <a:gd name="connsiteX16" fmla="*/ 29684 w 97761"/>
                <a:gd name="connsiteY16" fmla="*/ 31448 h 56887"/>
                <a:gd name="connsiteX17" fmla="*/ 25550 w 97761"/>
                <a:gd name="connsiteY17" fmla="*/ 27320 h 56887"/>
                <a:gd name="connsiteX18" fmla="*/ 21415 w 97761"/>
                <a:gd name="connsiteY18" fmla="*/ 31448 h 56887"/>
                <a:gd name="connsiteX19" fmla="*/ 21415 w 97761"/>
                <a:gd name="connsiteY19" fmla="*/ 48630 h 56887"/>
                <a:gd name="connsiteX20" fmla="*/ 8270 w 97761"/>
                <a:gd name="connsiteY20" fmla="*/ 48630 h 56887"/>
                <a:gd name="connsiteX21" fmla="*/ 8270 w 97761"/>
                <a:gd name="connsiteY21" fmla="*/ 23558 h 56887"/>
                <a:gd name="connsiteX22" fmla="*/ 27052 w 97761"/>
                <a:gd name="connsiteY22" fmla="*/ 8257 h 56887"/>
                <a:gd name="connsiteX23" fmla="*/ 70709 w 97761"/>
                <a:gd name="connsiteY23" fmla="*/ 8257 h 56887"/>
                <a:gd name="connsiteX24" fmla="*/ 89499 w 97761"/>
                <a:gd name="connsiteY24" fmla="*/ 23558 h 56887"/>
                <a:gd name="connsiteX25" fmla="*/ 89499 w 97761"/>
                <a:gd name="connsiteY25" fmla="*/ 48630 h 5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761" h="56887">
                  <a:moveTo>
                    <a:pt x="70709" y="0"/>
                  </a:moveTo>
                  <a:lnTo>
                    <a:pt x="27052" y="0"/>
                  </a:lnTo>
                  <a:cubicBezTo>
                    <a:pt x="12110" y="0"/>
                    <a:pt x="0" y="8645"/>
                    <a:pt x="0" y="23558"/>
                  </a:cubicBezTo>
                  <a:lnTo>
                    <a:pt x="0" y="50813"/>
                  </a:lnTo>
                  <a:cubicBezTo>
                    <a:pt x="-14" y="54166"/>
                    <a:pt x="2697" y="56887"/>
                    <a:pt x="6055" y="56887"/>
                  </a:cubicBezTo>
                  <a:lnTo>
                    <a:pt x="91714" y="56887"/>
                  </a:lnTo>
                  <a:cubicBezTo>
                    <a:pt x="95050" y="56887"/>
                    <a:pt x="97754" y="54188"/>
                    <a:pt x="97761" y="50863"/>
                  </a:cubicBezTo>
                  <a:lnTo>
                    <a:pt x="97761" y="23558"/>
                  </a:lnTo>
                  <a:cubicBezTo>
                    <a:pt x="97761" y="8645"/>
                    <a:pt x="85652" y="0"/>
                    <a:pt x="70709" y="0"/>
                  </a:cubicBezTo>
                  <a:close/>
                  <a:moveTo>
                    <a:pt x="89499" y="48630"/>
                  </a:moveTo>
                  <a:lnTo>
                    <a:pt x="76354" y="48630"/>
                  </a:lnTo>
                  <a:lnTo>
                    <a:pt x="76354" y="31448"/>
                  </a:lnTo>
                  <a:cubicBezTo>
                    <a:pt x="76354" y="29172"/>
                    <a:pt x="74499" y="27320"/>
                    <a:pt x="72219" y="27320"/>
                  </a:cubicBezTo>
                  <a:cubicBezTo>
                    <a:pt x="69939" y="27320"/>
                    <a:pt x="68084" y="29172"/>
                    <a:pt x="68084" y="31448"/>
                  </a:cubicBezTo>
                  <a:lnTo>
                    <a:pt x="68084" y="48630"/>
                  </a:lnTo>
                  <a:lnTo>
                    <a:pt x="29684" y="48630"/>
                  </a:lnTo>
                  <a:lnTo>
                    <a:pt x="29684" y="31448"/>
                  </a:lnTo>
                  <a:cubicBezTo>
                    <a:pt x="29684" y="29172"/>
                    <a:pt x="27829" y="27320"/>
                    <a:pt x="25550" y="27320"/>
                  </a:cubicBezTo>
                  <a:cubicBezTo>
                    <a:pt x="23263" y="27320"/>
                    <a:pt x="21415" y="29172"/>
                    <a:pt x="21415" y="31448"/>
                  </a:cubicBezTo>
                  <a:lnTo>
                    <a:pt x="21415" y="48630"/>
                  </a:lnTo>
                  <a:lnTo>
                    <a:pt x="8270" y="48630"/>
                  </a:lnTo>
                  <a:lnTo>
                    <a:pt x="8270" y="23558"/>
                  </a:lnTo>
                  <a:cubicBezTo>
                    <a:pt x="8270" y="12263"/>
                    <a:pt x="18387" y="8257"/>
                    <a:pt x="27052" y="8257"/>
                  </a:cubicBezTo>
                  <a:lnTo>
                    <a:pt x="70709" y="8257"/>
                  </a:lnTo>
                  <a:cubicBezTo>
                    <a:pt x="79374" y="8257"/>
                    <a:pt x="89499" y="12263"/>
                    <a:pt x="89499" y="23558"/>
                  </a:cubicBezTo>
                  <a:lnTo>
                    <a:pt x="89499" y="48630"/>
                  </a:ln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125">
              <a:extLst>
                <a:ext uri="{FF2B5EF4-FFF2-40B4-BE49-F238E27FC236}">
                  <a16:creationId xmlns:a16="http://schemas.microsoft.com/office/drawing/2014/main" id="{41ACA274-1702-C467-185D-E53C141D9633}"/>
                </a:ext>
              </a:extLst>
            </p:cNvPr>
            <p:cNvSpPr/>
            <p:nvPr/>
          </p:nvSpPr>
          <p:spPr>
            <a:xfrm>
              <a:off x="4325662" y="1546635"/>
              <a:ext cx="44303" cy="44235"/>
            </a:xfrm>
            <a:custGeom>
              <a:avLst/>
              <a:gdLst>
                <a:gd name="connsiteX0" fmla="*/ 22155 w 44303"/>
                <a:gd name="connsiteY0" fmla="*/ 44235 h 44235"/>
                <a:gd name="connsiteX1" fmla="*/ 44304 w 44303"/>
                <a:gd name="connsiteY1" fmla="*/ 22121 h 44235"/>
                <a:gd name="connsiteX2" fmla="*/ 22155 w 44303"/>
                <a:gd name="connsiteY2" fmla="*/ 0 h 44235"/>
                <a:gd name="connsiteX3" fmla="*/ 0 w 44303"/>
                <a:gd name="connsiteY3" fmla="*/ 22121 h 44235"/>
                <a:gd name="connsiteX4" fmla="*/ 22155 w 44303"/>
                <a:gd name="connsiteY4" fmla="*/ 44235 h 44235"/>
                <a:gd name="connsiteX5" fmla="*/ 22155 w 44303"/>
                <a:gd name="connsiteY5" fmla="*/ 8260 h 44235"/>
                <a:gd name="connsiteX6" fmla="*/ 36034 w 44303"/>
                <a:gd name="connsiteY6" fmla="*/ 22121 h 44235"/>
                <a:gd name="connsiteX7" fmla="*/ 22155 w 44303"/>
                <a:gd name="connsiteY7" fmla="*/ 35978 h 44235"/>
                <a:gd name="connsiteX8" fmla="*/ 8270 w 44303"/>
                <a:gd name="connsiteY8" fmla="*/ 22121 h 44235"/>
                <a:gd name="connsiteX9" fmla="*/ 22155 w 44303"/>
                <a:gd name="connsiteY9" fmla="*/ 8260 h 4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3" h="44235">
                  <a:moveTo>
                    <a:pt x="22155" y="44235"/>
                  </a:moveTo>
                  <a:cubicBezTo>
                    <a:pt x="34366" y="44235"/>
                    <a:pt x="44304" y="34313"/>
                    <a:pt x="44304" y="22121"/>
                  </a:cubicBezTo>
                  <a:cubicBezTo>
                    <a:pt x="44304" y="9922"/>
                    <a:pt x="34366" y="0"/>
                    <a:pt x="22155" y="0"/>
                  </a:cubicBezTo>
                  <a:cubicBezTo>
                    <a:pt x="9938" y="0"/>
                    <a:pt x="0" y="9922"/>
                    <a:pt x="0" y="22121"/>
                  </a:cubicBezTo>
                  <a:cubicBezTo>
                    <a:pt x="0" y="34313"/>
                    <a:pt x="9938" y="44235"/>
                    <a:pt x="22155" y="44235"/>
                  </a:cubicBezTo>
                  <a:close/>
                  <a:moveTo>
                    <a:pt x="22155" y="8260"/>
                  </a:moveTo>
                  <a:cubicBezTo>
                    <a:pt x="29807" y="8260"/>
                    <a:pt x="36034" y="14474"/>
                    <a:pt x="36034" y="22121"/>
                  </a:cubicBezTo>
                  <a:cubicBezTo>
                    <a:pt x="36034" y="29760"/>
                    <a:pt x="29807" y="35978"/>
                    <a:pt x="22155" y="35978"/>
                  </a:cubicBezTo>
                  <a:cubicBezTo>
                    <a:pt x="14497" y="35978"/>
                    <a:pt x="8270" y="29760"/>
                    <a:pt x="8270" y="22121"/>
                  </a:cubicBezTo>
                  <a:cubicBezTo>
                    <a:pt x="8270" y="14474"/>
                    <a:pt x="14497" y="8260"/>
                    <a:pt x="22155" y="8260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126">
              <a:extLst>
                <a:ext uri="{FF2B5EF4-FFF2-40B4-BE49-F238E27FC236}">
                  <a16:creationId xmlns:a16="http://schemas.microsoft.com/office/drawing/2014/main" id="{AA6EDB6D-3566-A8AA-1DE3-6C9A7630A7F9}"/>
                </a:ext>
              </a:extLst>
            </p:cNvPr>
            <p:cNvSpPr/>
            <p:nvPr/>
          </p:nvSpPr>
          <p:spPr>
            <a:xfrm>
              <a:off x="4298934" y="1779209"/>
              <a:ext cx="97761" cy="56879"/>
            </a:xfrm>
            <a:custGeom>
              <a:avLst/>
              <a:gdLst>
                <a:gd name="connsiteX0" fmla="*/ 70709 w 97761"/>
                <a:gd name="connsiteY0" fmla="*/ 0 h 56879"/>
                <a:gd name="connsiteX1" fmla="*/ 27052 w 97761"/>
                <a:gd name="connsiteY1" fmla="*/ 0 h 56879"/>
                <a:gd name="connsiteX2" fmla="*/ 0 w 97761"/>
                <a:gd name="connsiteY2" fmla="*/ 23558 h 56879"/>
                <a:gd name="connsiteX3" fmla="*/ 0 w 97761"/>
                <a:gd name="connsiteY3" fmla="*/ 50813 h 56879"/>
                <a:gd name="connsiteX4" fmla="*/ 6055 w 97761"/>
                <a:gd name="connsiteY4" fmla="*/ 56880 h 56879"/>
                <a:gd name="connsiteX5" fmla="*/ 91714 w 97761"/>
                <a:gd name="connsiteY5" fmla="*/ 56880 h 56879"/>
                <a:gd name="connsiteX6" fmla="*/ 97761 w 97761"/>
                <a:gd name="connsiteY6" fmla="*/ 50856 h 56879"/>
                <a:gd name="connsiteX7" fmla="*/ 97761 w 97761"/>
                <a:gd name="connsiteY7" fmla="*/ 23558 h 56879"/>
                <a:gd name="connsiteX8" fmla="*/ 70709 w 97761"/>
                <a:gd name="connsiteY8" fmla="*/ 0 h 56879"/>
                <a:gd name="connsiteX9" fmla="*/ 89499 w 97761"/>
                <a:gd name="connsiteY9" fmla="*/ 48623 h 56879"/>
                <a:gd name="connsiteX10" fmla="*/ 76354 w 97761"/>
                <a:gd name="connsiteY10" fmla="*/ 48623 h 56879"/>
                <a:gd name="connsiteX11" fmla="*/ 76354 w 97761"/>
                <a:gd name="connsiteY11" fmla="*/ 31448 h 56879"/>
                <a:gd name="connsiteX12" fmla="*/ 72219 w 97761"/>
                <a:gd name="connsiteY12" fmla="*/ 27320 h 56879"/>
                <a:gd name="connsiteX13" fmla="*/ 68084 w 97761"/>
                <a:gd name="connsiteY13" fmla="*/ 31448 h 56879"/>
                <a:gd name="connsiteX14" fmla="*/ 68084 w 97761"/>
                <a:gd name="connsiteY14" fmla="*/ 48623 h 56879"/>
                <a:gd name="connsiteX15" fmla="*/ 29684 w 97761"/>
                <a:gd name="connsiteY15" fmla="*/ 48623 h 56879"/>
                <a:gd name="connsiteX16" fmla="*/ 29684 w 97761"/>
                <a:gd name="connsiteY16" fmla="*/ 31448 h 56879"/>
                <a:gd name="connsiteX17" fmla="*/ 25550 w 97761"/>
                <a:gd name="connsiteY17" fmla="*/ 27320 h 56879"/>
                <a:gd name="connsiteX18" fmla="*/ 21415 w 97761"/>
                <a:gd name="connsiteY18" fmla="*/ 31448 h 56879"/>
                <a:gd name="connsiteX19" fmla="*/ 21415 w 97761"/>
                <a:gd name="connsiteY19" fmla="*/ 48623 h 56879"/>
                <a:gd name="connsiteX20" fmla="*/ 8270 w 97761"/>
                <a:gd name="connsiteY20" fmla="*/ 48623 h 56879"/>
                <a:gd name="connsiteX21" fmla="*/ 8270 w 97761"/>
                <a:gd name="connsiteY21" fmla="*/ 23558 h 56879"/>
                <a:gd name="connsiteX22" fmla="*/ 27052 w 97761"/>
                <a:gd name="connsiteY22" fmla="*/ 8257 h 56879"/>
                <a:gd name="connsiteX23" fmla="*/ 70709 w 97761"/>
                <a:gd name="connsiteY23" fmla="*/ 8257 h 56879"/>
                <a:gd name="connsiteX24" fmla="*/ 89499 w 97761"/>
                <a:gd name="connsiteY24" fmla="*/ 23558 h 56879"/>
                <a:gd name="connsiteX25" fmla="*/ 89499 w 97761"/>
                <a:gd name="connsiteY25" fmla="*/ 48623 h 5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761" h="56879">
                  <a:moveTo>
                    <a:pt x="70709" y="0"/>
                  </a:moveTo>
                  <a:lnTo>
                    <a:pt x="27052" y="0"/>
                  </a:lnTo>
                  <a:cubicBezTo>
                    <a:pt x="12110" y="0"/>
                    <a:pt x="0" y="8645"/>
                    <a:pt x="0" y="23558"/>
                  </a:cubicBezTo>
                  <a:lnTo>
                    <a:pt x="0" y="50813"/>
                  </a:lnTo>
                  <a:cubicBezTo>
                    <a:pt x="-14" y="54159"/>
                    <a:pt x="2697" y="56880"/>
                    <a:pt x="6055" y="56880"/>
                  </a:cubicBezTo>
                  <a:lnTo>
                    <a:pt x="91714" y="56880"/>
                  </a:lnTo>
                  <a:cubicBezTo>
                    <a:pt x="95050" y="56880"/>
                    <a:pt x="97754" y="54187"/>
                    <a:pt x="97761" y="50856"/>
                  </a:cubicBezTo>
                  <a:lnTo>
                    <a:pt x="97761" y="23558"/>
                  </a:lnTo>
                  <a:cubicBezTo>
                    <a:pt x="97761" y="8637"/>
                    <a:pt x="85652" y="0"/>
                    <a:pt x="70709" y="0"/>
                  </a:cubicBezTo>
                  <a:close/>
                  <a:moveTo>
                    <a:pt x="89499" y="48623"/>
                  </a:moveTo>
                  <a:lnTo>
                    <a:pt x="76354" y="48623"/>
                  </a:lnTo>
                  <a:lnTo>
                    <a:pt x="76354" y="31448"/>
                  </a:lnTo>
                  <a:cubicBezTo>
                    <a:pt x="76354" y="29172"/>
                    <a:pt x="74499" y="27320"/>
                    <a:pt x="72219" y="27320"/>
                  </a:cubicBezTo>
                  <a:cubicBezTo>
                    <a:pt x="69939" y="27320"/>
                    <a:pt x="68084" y="29172"/>
                    <a:pt x="68084" y="31448"/>
                  </a:cubicBezTo>
                  <a:lnTo>
                    <a:pt x="68084" y="48623"/>
                  </a:lnTo>
                  <a:lnTo>
                    <a:pt x="29684" y="48623"/>
                  </a:lnTo>
                  <a:lnTo>
                    <a:pt x="29684" y="31448"/>
                  </a:lnTo>
                  <a:cubicBezTo>
                    <a:pt x="29684" y="29172"/>
                    <a:pt x="27829" y="27320"/>
                    <a:pt x="25550" y="27320"/>
                  </a:cubicBezTo>
                  <a:cubicBezTo>
                    <a:pt x="23263" y="27320"/>
                    <a:pt x="21415" y="29172"/>
                    <a:pt x="21415" y="31448"/>
                  </a:cubicBezTo>
                  <a:lnTo>
                    <a:pt x="21415" y="48623"/>
                  </a:lnTo>
                  <a:lnTo>
                    <a:pt x="8270" y="48623"/>
                  </a:lnTo>
                  <a:lnTo>
                    <a:pt x="8270" y="23558"/>
                  </a:lnTo>
                  <a:cubicBezTo>
                    <a:pt x="8270" y="12263"/>
                    <a:pt x="18387" y="8257"/>
                    <a:pt x="27052" y="8257"/>
                  </a:cubicBezTo>
                  <a:lnTo>
                    <a:pt x="70709" y="8257"/>
                  </a:lnTo>
                  <a:cubicBezTo>
                    <a:pt x="79374" y="8257"/>
                    <a:pt x="89499" y="12263"/>
                    <a:pt x="89499" y="23558"/>
                  </a:cubicBezTo>
                  <a:lnTo>
                    <a:pt x="89499" y="48623"/>
                  </a:ln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127">
              <a:extLst>
                <a:ext uri="{FF2B5EF4-FFF2-40B4-BE49-F238E27FC236}">
                  <a16:creationId xmlns:a16="http://schemas.microsoft.com/office/drawing/2014/main" id="{6172E0EB-E55E-43BC-1AF8-8EA8B3F311CC}"/>
                </a:ext>
              </a:extLst>
            </p:cNvPr>
            <p:cNvSpPr/>
            <p:nvPr/>
          </p:nvSpPr>
          <p:spPr>
            <a:xfrm>
              <a:off x="4325662" y="1732532"/>
              <a:ext cx="44303" cy="44235"/>
            </a:xfrm>
            <a:custGeom>
              <a:avLst/>
              <a:gdLst>
                <a:gd name="connsiteX0" fmla="*/ 22155 w 44303"/>
                <a:gd name="connsiteY0" fmla="*/ 44236 h 44235"/>
                <a:gd name="connsiteX1" fmla="*/ 44304 w 44303"/>
                <a:gd name="connsiteY1" fmla="*/ 22122 h 44235"/>
                <a:gd name="connsiteX2" fmla="*/ 22155 w 44303"/>
                <a:gd name="connsiteY2" fmla="*/ 0 h 44235"/>
                <a:gd name="connsiteX3" fmla="*/ 0 w 44303"/>
                <a:gd name="connsiteY3" fmla="*/ 22122 h 44235"/>
                <a:gd name="connsiteX4" fmla="*/ 22155 w 44303"/>
                <a:gd name="connsiteY4" fmla="*/ 44236 h 44235"/>
                <a:gd name="connsiteX5" fmla="*/ 22155 w 44303"/>
                <a:gd name="connsiteY5" fmla="*/ 8264 h 44235"/>
                <a:gd name="connsiteX6" fmla="*/ 36034 w 44303"/>
                <a:gd name="connsiteY6" fmla="*/ 22122 h 44235"/>
                <a:gd name="connsiteX7" fmla="*/ 22155 w 44303"/>
                <a:gd name="connsiteY7" fmla="*/ 35979 h 44235"/>
                <a:gd name="connsiteX8" fmla="*/ 8270 w 44303"/>
                <a:gd name="connsiteY8" fmla="*/ 22122 h 44235"/>
                <a:gd name="connsiteX9" fmla="*/ 22155 w 44303"/>
                <a:gd name="connsiteY9" fmla="*/ 8264 h 4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3" h="44235">
                  <a:moveTo>
                    <a:pt x="22155" y="44236"/>
                  </a:moveTo>
                  <a:cubicBezTo>
                    <a:pt x="34366" y="44236"/>
                    <a:pt x="44304" y="34320"/>
                    <a:pt x="44304" y="22122"/>
                  </a:cubicBezTo>
                  <a:cubicBezTo>
                    <a:pt x="44304" y="9923"/>
                    <a:pt x="34366" y="0"/>
                    <a:pt x="22155" y="0"/>
                  </a:cubicBezTo>
                  <a:cubicBezTo>
                    <a:pt x="9938" y="0"/>
                    <a:pt x="0" y="9923"/>
                    <a:pt x="0" y="22122"/>
                  </a:cubicBezTo>
                  <a:cubicBezTo>
                    <a:pt x="0" y="34320"/>
                    <a:pt x="9938" y="44236"/>
                    <a:pt x="22155" y="44236"/>
                  </a:cubicBezTo>
                  <a:close/>
                  <a:moveTo>
                    <a:pt x="22155" y="8264"/>
                  </a:moveTo>
                  <a:cubicBezTo>
                    <a:pt x="29807" y="8264"/>
                    <a:pt x="36034" y="14475"/>
                    <a:pt x="36034" y="22122"/>
                  </a:cubicBezTo>
                  <a:cubicBezTo>
                    <a:pt x="36034" y="29761"/>
                    <a:pt x="29807" y="35979"/>
                    <a:pt x="22155" y="35979"/>
                  </a:cubicBezTo>
                  <a:cubicBezTo>
                    <a:pt x="14497" y="35979"/>
                    <a:pt x="8270" y="29761"/>
                    <a:pt x="8270" y="22122"/>
                  </a:cubicBezTo>
                  <a:cubicBezTo>
                    <a:pt x="8270" y="14475"/>
                    <a:pt x="14497" y="8264"/>
                    <a:pt x="22155" y="8264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243">
              <a:extLst>
                <a:ext uri="{FF2B5EF4-FFF2-40B4-BE49-F238E27FC236}">
                  <a16:creationId xmlns:a16="http://schemas.microsoft.com/office/drawing/2014/main" id="{B3C1B4C6-2A3C-09F7-5F92-97EB91E54FA3}"/>
                </a:ext>
              </a:extLst>
            </p:cNvPr>
            <p:cNvSpPr/>
            <p:nvPr/>
          </p:nvSpPr>
          <p:spPr>
            <a:xfrm>
              <a:off x="4154645" y="1779209"/>
              <a:ext cx="97769" cy="56879"/>
            </a:xfrm>
            <a:custGeom>
              <a:avLst/>
              <a:gdLst>
                <a:gd name="connsiteX0" fmla="*/ 70714 w 97769"/>
                <a:gd name="connsiteY0" fmla="*/ 0 h 56879"/>
                <a:gd name="connsiteX1" fmla="*/ 27054 w 97769"/>
                <a:gd name="connsiteY1" fmla="*/ 0 h 56879"/>
                <a:gd name="connsiteX2" fmla="*/ 0 w 97769"/>
                <a:gd name="connsiteY2" fmla="*/ 23558 h 56879"/>
                <a:gd name="connsiteX3" fmla="*/ 0 w 97769"/>
                <a:gd name="connsiteY3" fmla="*/ 50813 h 56879"/>
                <a:gd name="connsiteX4" fmla="*/ 6053 w 97769"/>
                <a:gd name="connsiteY4" fmla="*/ 56880 h 56879"/>
                <a:gd name="connsiteX5" fmla="*/ 91715 w 97769"/>
                <a:gd name="connsiteY5" fmla="*/ 56880 h 56879"/>
                <a:gd name="connsiteX6" fmla="*/ 97770 w 97769"/>
                <a:gd name="connsiteY6" fmla="*/ 50856 h 56879"/>
                <a:gd name="connsiteX7" fmla="*/ 97770 w 97769"/>
                <a:gd name="connsiteY7" fmla="*/ 23558 h 56879"/>
                <a:gd name="connsiteX8" fmla="*/ 70715 w 97769"/>
                <a:gd name="connsiteY8" fmla="*/ 0 h 56879"/>
                <a:gd name="connsiteX9" fmla="*/ 89500 w 97769"/>
                <a:gd name="connsiteY9" fmla="*/ 48623 h 56879"/>
                <a:gd name="connsiteX10" fmla="*/ 76353 w 97769"/>
                <a:gd name="connsiteY10" fmla="*/ 48623 h 56879"/>
                <a:gd name="connsiteX11" fmla="*/ 76353 w 97769"/>
                <a:gd name="connsiteY11" fmla="*/ 31448 h 56879"/>
                <a:gd name="connsiteX12" fmla="*/ 72217 w 97769"/>
                <a:gd name="connsiteY12" fmla="*/ 27320 h 56879"/>
                <a:gd name="connsiteX13" fmla="*/ 68081 w 97769"/>
                <a:gd name="connsiteY13" fmla="*/ 31448 h 56879"/>
                <a:gd name="connsiteX14" fmla="*/ 68081 w 97769"/>
                <a:gd name="connsiteY14" fmla="*/ 48623 h 56879"/>
                <a:gd name="connsiteX15" fmla="*/ 29689 w 97769"/>
                <a:gd name="connsiteY15" fmla="*/ 48623 h 56879"/>
                <a:gd name="connsiteX16" fmla="*/ 29689 w 97769"/>
                <a:gd name="connsiteY16" fmla="*/ 31448 h 56879"/>
                <a:gd name="connsiteX17" fmla="*/ 25552 w 97769"/>
                <a:gd name="connsiteY17" fmla="*/ 27320 h 56879"/>
                <a:gd name="connsiteX18" fmla="*/ 21417 w 97769"/>
                <a:gd name="connsiteY18" fmla="*/ 31448 h 56879"/>
                <a:gd name="connsiteX19" fmla="*/ 21417 w 97769"/>
                <a:gd name="connsiteY19" fmla="*/ 48623 h 56879"/>
                <a:gd name="connsiteX20" fmla="*/ 8269 w 97769"/>
                <a:gd name="connsiteY20" fmla="*/ 48623 h 56879"/>
                <a:gd name="connsiteX21" fmla="*/ 8269 w 97769"/>
                <a:gd name="connsiteY21" fmla="*/ 23558 h 56879"/>
                <a:gd name="connsiteX22" fmla="*/ 27054 w 97769"/>
                <a:gd name="connsiteY22" fmla="*/ 8257 h 56879"/>
                <a:gd name="connsiteX23" fmla="*/ 70714 w 97769"/>
                <a:gd name="connsiteY23" fmla="*/ 8257 h 56879"/>
                <a:gd name="connsiteX24" fmla="*/ 89500 w 97769"/>
                <a:gd name="connsiteY24" fmla="*/ 23558 h 56879"/>
                <a:gd name="connsiteX25" fmla="*/ 89500 w 97769"/>
                <a:gd name="connsiteY25" fmla="*/ 48623 h 5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769" h="56879">
                  <a:moveTo>
                    <a:pt x="70714" y="0"/>
                  </a:moveTo>
                  <a:lnTo>
                    <a:pt x="27054" y="0"/>
                  </a:lnTo>
                  <a:cubicBezTo>
                    <a:pt x="12112" y="0"/>
                    <a:pt x="0" y="8645"/>
                    <a:pt x="0" y="23558"/>
                  </a:cubicBezTo>
                  <a:lnTo>
                    <a:pt x="0" y="50813"/>
                  </a:lnTo>
                  <a:cubicBezTo>
                    <a:pt x="-14" y="54159"/>
                    <a:pt x="2700" y="56880"/>
                    <a:pt x="6053" y="56880"/>
                  </a:cubicBezTo>
                  <a:lnTo>
                    <a:pt x="91715" y="56880"/>
                  </a:lnTo>
                  <a:cubicBezTo>
                    <a:pt x="95052" y="56880"/>
                    <a:pt x="97756" y="54187"/>
                    <a:pt x="97770" y="50856"/>
                  </a:cubicBezTo>
                  <a:lnTo>
                    <a:pt x="97770" y="23558"/>
                  </a:lnTo>
                  <a:cubicBezTo>
                    <a:pt x="97770" y="8637"/>
                    <a:pt x="85653" y="0"/>
                    <a:pt x="70715" y="0"/>
                  </a:cubicBezTo>
                  <a:close/>
                  <a:moveTo>
                    <a:pt x="89500" y="48623"/>
                  </a:moveTo>
                  <a:lnTo>
                    <a:pt x="76353" y="48623"/>
                  </a:lnTo>
                  <a:lnTo>
                    <a:pt x="76353" y="31448"/>
                  </a:lnTo>
                  <a:cubicBezTo>
                    <a:pt x="76353" y="29172"/>
                    <a:pt x="74499" y="27320"/>
                    <a:pt x="72217" y="27320"/>
                  </a:cubicBezTo>
                  <a:cubicBezTo>
                    <a:pt x="69934" y="27320"/>
                    <a:pt x="68081" y="29172"/>
                    <a:pt x="68081" y="31448"/>
                  </a:cubicBezTo>
                  <a:lnTo>
                    <a:pt x="68081" y="48623"/>
                  </a:lnTo>
                  <a:lnTo>
                    <a:pt x="29689" y="48623"/>
                  </a:lnTo>
                  <a:lnTo>
                    <a:pt x="29689" y="31448"/>
                  </a:lnTo>
                  <a:cubicBezTo>
                    <a:pt x="29689" y="29172"/>
                    <a:pt x="27835" y="27320"/>
                    <a:pt x="25552" y="27320"/>
                  </a:cubicBezTo>
                  <a:cubicBezTo>
                    <a:pt x="23271" y="27320"/>
                    <a:pt x="21417" y="29172"/>
                    <a:pt x="21417" y="31448"/>
                  </a:cubicBezTo>
                  <a:lnTo>
                    <a:pt x="21417" y="48623"/>
                  </a:lnTo>
                  <a:lnTo>
                    <a:pt x="8269" y="48623"/>
                  </a:lnTo>
                  <a:lnTo>
                    <a:pt x="8269" y="23558"/>
                  </a:lnTo>
                  <a:cubicBezTo>
                    <a:pt x="8269" y="12263"/>
                    <a:pt x="18388" y="8257"/>
                    <a:pt x="27054" y="8257"/>
                  </a:cubicBezTo>
                  <a:lnTo>
                    <a:pt x="70714" y="8257"/>
                  </a:lnTo>
                  <a:cubicBezTo>
                    <a:pt x="79378" y="8257"/>
                    <a:pt x="89500" y="12263"/>
                    <a:pt x="89500" y="23558"/>
                  </a:cubicBezTo>
                  <a:lnTo>
                    <a:pt x="89500" y="48623"/>
                  </a:ln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244">
              <a:extLst>
                <a:ext uri="{FF2B5EF4-FFF2-40B4-BE49-F238E27FC236}">
                  <a16:creationId xmlns:a16="http://schemas.microsoft.com/office/drawing/2014/main" id="{0A7DB2F8-A128-DEF7-0359-76C4672AFB03}"/>
                </a:ext>
              </a:extLst>
            </p:cNvPr>
            <p:cNvSpPr/>
            <p:nvPr/>
          </p:nvSpPr>
          <p:spPr>
            <a:xfrm>
              <a:off x="4181378" y="1732532"/>
              <a:ext cx="44305" cy="44235"/>
            </a:xfrm>
            <a:custGeom>
              <a:avLst/>
              <a:gdLst>
                <a:gd name="connsiteX0" fmla="*/ 22149 w 44305"/>
                <a:gd name="connsiteY0" fmla="*/ 44236 h 44235"/>
                <a:gd name="connsiteX1" fmla="*/ 44305 w 44305"/>
                <a:gd name="connsiteY1" fmla="*/ 22122 h 44235"/>
                <a:gd name="connsiteX2" fmla="*/ 22149 w 44305"/>
                <a:gd name="connsiteY2" fmla="*/ 0 h 44235"/>
                <a:gd name="connsiteX3" fmla="*/ 0 w 44305"/>
                <a:gd name="connsiteY3" fmla="*/ 22122 h 44235"/>
                <a:gd name="connsiteX4" fmla="*/ 22149 w 44305"/>
                <a:gd name="connsiteY4" fmla="*/ 44236 h 44235"/>
                <a:gd name="connsiteX5" fmla="*/ 22149 w 44305"/>
                <a:gd name="connsiteY5" fmla="*/ 8264 h 44235"/>
                <a:gd name="connsiteX6" fmla="*/ 36033 w 44305"/>
                <a:gd name="connsiteY6" fmla="*/ 22122 h 44235"/>
                <a:gd name="connsiteX7" fmla="*/ 22149 w 44305"/>
                <a:gd name="connsiteY7" fmla="*/ 35979 h 44235"/>
                <a:gd name="connsiteX8" fmla="*/ 8272 w 44305"/>
                <a:gd name="connsiteY8" fmla="*/ 22122 h 44235"/>
                <a:gd name="connsiteX9" fmla="*/ 22149 w 44305"/>
                <a:gd name="connsiteY9" fmla="*/ 8264 h 4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5" h="44235">
                  <a:moveTo>
                    <a:pt x="22149" y="44236"/>
                  </a:moveTo>
                  <a:cubicBezTo>
                    <a:pt x="34368" y="44236"/>
                    <a:pt x="44305" y="34320"/>
                    <a:pt x="44305" y="22122"/>
                  </a:cubicBezTo>
                  <a:cubicBezTo>
                    <a:pt x="44305" y="9923"/>
                    <a:pt x="34368" y="0"/>
                    <a:pt x="22149" y="0"/>
                  </a:cubicBezTo>
                  <a:cubicBezTo>
                    <a:pt x="9937" y="0"/>
                    <a:pt x="0" y="9923"/>
                    <a:pt x="0" y="22122"/>
                  </a:cubicBezTo>
                  <a:cubicBezTo>
                    <a:pt x="0" y="34320"/>
                    <a:pt x="9937" y="44236"/>
                    <a:pt x="22149" y="44236"/>
                  </a:cubicBezTo>
                  <a:close/>
                  <a:moveTo>
                    <a:pt x="22149" y="8264"/>
                  </a:moveTo>
                  <a:cubicBezTo>
                    <a:pt x="29804" y="8264"/>
                    <a:pt x="36033" y="14475"/>
                    <a:pt x="36033" y="22122"/>
                  </a:cubicBezTo>
                  <a:cubicBezTo>
                    <a:pt x="36033" y="29761"/>
                    <a:pt x="29804" y="35979"/>
                    <a:pt x="22149" y="35979"/>
                  </a:cubicBezTo>
                  <a:cubicBezTo>
                    <a:pt x="14495" y="35979"/>
                    <a:pt x="8272" y="29761"/>
                    <a:pt x="8272" y="22122"/>
                  </a:cubicBezTo>
                  <a:cubicBezTo>
                    <a:pt x="8272" y="14475"/>
                    <a:pt x="14494" y="8264"/>
                    <a:pt x="22149" y="8264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245">
              <a:extLst>
                <a:ext uri="{FF2B5EF4-FFF2-40B4-BE49-F238E27FC236}">
                  <a16:creationId xmlns:a16="http://schemas.microsoft.com/office/drawing/2014/main" id="{04B7761B-C8AF-C409-CBC4-FE7149FA59DE}"/>
                </a:ext>
              </a:extLst>
            </p:cNvPr>
            <p:cNvSpPr/>
            <p:nvPr/>
          </p:nvSpPr>
          <p:spPr>
            <a:xfrm>
              <a:off x="4443220" y="1779209"/>
              <a:ext cx="97768" cy="56879"/>
            </a:xfrm>
            <a:custGeom>
              <a:avLst/>
              <a:gdLst>
                <a:gd name="connsiteX0" fmla="*/ 70716 w 97768"/>
                <a:gd name="connsiteY0" fmla="*/ 0 h 56879"/>
                <a:gd name="connsiteX1" fmla="*/ 27052 w 97768"/>
                <a:gd name="connsiteY1" fmla="*/ 0 h 56879"/>
                <a:gd name="connsiteX2" fmla="*/ 0 w 97768"/>
                <a:gd name="connsiteY2" fmla="*/ 23558 h 56879"/>
                <a:gd name="connsiteX3" fmla="*/ 0 w 97768"/>
                <a:gd name="connsiteY3" fmla="*/ 50813 h 56879"/>
                <a:gd name="connsiteX4" fmla="*/ 6055 w 97768"/>
                <a:gd name="connsiteY4" fmla="*/ 56880 h 56879"/>
                <a:gd name="connsiteX5" fmla="*/ 91714 w 97768"/>
                <a:gd name="connsiteY5" fmla="*/ 56880 h 56879"/>
                <a:gd name="connsiteX6" fmla="*/ 97769 w 97768"/>
                <a:gd name="connsiteY6" fmla="*/ 50856 h 56879"/>
                <a:gd name="connsiteX7" fmla="*/ 97769 w 97768"/>
                <a:gd name="connsiteY7" fmla="*/ 23558 h 56879"/>
                <a:gd name="connsiteX8" fmla="*/ 70716 w 97768"/>
                <a:gd name="connsiteY8" fmla="*/ 0 h 56879"/>
                <a:gd name="connsiteX9" fmla="*/ 89499 w 97768"/>
                <a:gd name="connsiteY9" fmla="*/ 48623 h 56879"/>
                <a:gd name="connsiteX10" fmla="*/ 76354 w 97768"/>
                <a:gd name="connsiteY10" fmla="*/ 48623 h 56879"/>
                <a:gd name="connsiteX11" fmla="*/ 76354 w 97768"/>
                <a:gd name="connsiteY11" fmla="*/ 31448 h 56879"/>
                <a:gd name="connsiteX12" fmla="*/ 72212 w 97768"/>
                <a:gd name="connsiteY12" fmla="*/ 27320 h 56879"/>
                <a:gd name="connsiteX13" fmla="*/ 68077 w 97768"/>
                <a:gd name="connsiteY13" fmla="*/ 31448 h 56879"/>
                <a:gd name="connsiteX14" fmla="*/ 68077 w 97768"/>
                <a:gd name="connsiteY14" fmla="*/ 48623 h 56879"/>
                <a:gd name="connsiteX15" fmla="*/ 29684 w 97768"/>
                <a:gd name="connsiteY15" fmla="*/ 48623 h 56879"/>
                <a:gd name="connsiteX16" fmla="*/ 29684 w 97768"/>
                <a:gd name="connsiteY16" fmla="*/ 31448 h 56879"/>
                <a:gd name="connsiteX17" fmla="*/ 25550 w 97768"/>
                <a:gd name="connsiteY17" fmla="*/ 27320 h 56879"/>
                <a:gd name="connsiteX18" fmla="*/ 21415 w 97768"/>
                <a:gd name="connsiteY18" fmla="*/ 31448 h 56879"/>
                <a:gd name="connsiteX19" fmla="*/ 21415 w 97768"/>
                <a:gd name="connsiteY19" fmla="*/ 48623 h 56879"/>
                <a:gd name="connsiteX20" fmla="*/ 8270 w 97768"/>
                <a:gd name="connsiteY20" fmla="*/ 48623 h 56879"/>
                <a:gd name="connsiteX21" fmla="*/ 8270 w 97768"/>
                <a:gd name="connsiteY21" fmla="*/ 23558 h 56879"/>
                <a:gd name="connsiteX22" fmla="*/ 27052 w 97768"/>
                <a:gd name="connsiteY22" fmla="*/ 8257 h 56879"/>
                <a:gd name="connsiteX23" fmla="*/ 70716 w 97768"/>
                <a:gd name="connsiteY23" fmla="*/ 8257 h 56879"/>
                <a:gd name="connsiteX24" fmla="*/ 89499 w 97768"/>
                <a:gd name="connsiteY24" fmla="*/ 23558 h 56879"/>
                <a:gd name="connsiteX25" fmla="*/ 89499 w 97768"/>
                <a:gd name="connsiteY25" fmla="*/ 48623 h 5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768" h="56879">
                  <a:moveTo>
                    <a:pt x="70716" y="0"/>
                  </a:moveTo>
                  <a:lnTo>
                    <a:pt x="27052" y="0"/>
                  </a:lnTo>
                  <a:cubicBezTo>
                    <a:pt x="12110" y="0"/>
                    <a:pt x="0" y="8645"/>
                    <a:pt x="0" y="23558"/>
                  </a:cubicBezTo>
                  <a:lnTo>
                    <a:pt x="0" y="50813"/>
                  </a:lnTo>
                  <a:cubicBezTo>
                    <a:pt x="-14" y="54159"/>
                    <a:pt x="2697" y="56880"/>
                    <a:pt x="6055" y="56880"/>
                  </a:cubicBezTo>
                  <a:lnTo>
                    <a:pt x="91714" y="56880"/>
                  </a:lnTo>
                  <a:cubicBezTo>
                    <a:pt x="95043" y="56880"/>
                    <a:pt x="97754" y="54187"/>
                    <a:pt x="97769" y="50856"/>
                  </a:cubicBezTo>
                  <a:lnTo>
                    <a:pt x="97769" y="23558"/>
                  </a:lnTo>
                  <a:cubicBezTo>
                    <a:pt x="97769" y="8637"/>
                    <a:pt x="85652" y="0"/>
                    <a:pt x="70716" y="0"/>
                  </a:cubicBezTo>
                  <a:close/>
                  <a:moveTo>
                    <a:pt x="89499" y="48623"/>
                  </a:moveTo>
                  <a:lnTo>
                    <a:pt x="76354" y="48623"/>
                  </a:lnTo>
                  <a:lnTo>
                    <a:pt x="76354" y="31448"/>
                  </a:lnTo>
                  <a:cubicBezTo>
                    <a:pt x="76354" y="29172"/>
                    <a:pt x="74499" y="27320"/>
                    <a:pt x="72212" y="27320"/>
                  </a:cubicBezTo>
                  <a:cubicBezTo>
                    <a:pt x="69932" y="27320"/>
                    <a:pt x="68077" y="29172"/>
                    <a:pt x="68077" y="31448"/>
                  </a:cubicBezTo>
                  <a:lnTo>
                    <a:pt x="68077" y="48623"/>
                  </a:lnTo>
                  <a:lnTo>
                    <a:pt x="29684" y="48623"/>
                  </a:lnTo>
                  <a:lnTo>
                    <a:pt x="29684" y="31448"/>
                  </a:lnTo>
                  <a:cubicBezTo>
                    <a:pt x="29684" y="29172"/>
                    <a:pt x="27836" y="27320"/>
                    <a:pt x="25550" y="27320"/>
                  </a:cubicBezTo>
                  <a:cubicBezTo>
                    <a:pt x="23270" y="27320"/>
                    <a:pt x="21415" y="29172"/>
                    <a:pt x="21415" y="31448"/>
                  </a:cubicBezTo>
                  <a:lnTo>
                    <a:pt x="21415" y="48623"/>
                  </a:lnTo>
                  <a:lnTo>
                    <a:pt x="8270" y="48623"/>
                  </a:lnTo>
                  <a:lnTo>
                    <a:pt x="8270" y="23558"/>
                  </a:lnTo>
                  <a:cubicBezTo>
                    <a:pt x="8270" y="12263"/>
                    <a:pt x="18387" y="8257"/>
                    <a:pt x="27052" y="8257"/>
                  </a:cubicBezTo>
                  <a:lnTo>
                    <a:pt x="70716" y="8257"/>
                  </a:lnTo>
                  <a:cubicBezTo>
                    <a:pt x="79374" y="8257"/>
                    <a:pt x="89499" y="12263"/>
                    <a:pt x="89499" y="23558"/>
                  </a:cubicBezTo>
                  <a:lnTo>
                    <a:pt x="89499" y="48623"/>
                  </a:ln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246">
              <a:extLst>
                <a:ext uri="{FF2B5EF4-FFF2-40B4-BE49-F238E27FC236}">
                  <a16:creationId xmlns:a16="http://schemas.microsoft.com/office/drawing/2014/main" id="{6325ED95-DDD1-BED8-C174-59A8D17AE7C0}"/>
                </a:ext>
              </a:extLst>
            </p:cNvPr>
            <p:cNvSpPr/>
            <p:nvPr/>
          </p:nvSpPr>
          <p:spPr>
            <a:xfrm>
              <a:off x="4469949" y="1732532"/>
              <a:ext cx="44303" cy="44235"/>
            </a:xfrm>
            <a:custGeom>
              <a:avLst/>
              <a:gdLst>
                <a:gd name="connsiteX0" fmla="*/ 22155 w 44303"/>
                <a:gd name="connsiteY0" fmla="*/ 44236 h 44235"/>
                <a:gd name="connsiteX1" fmla="*/ 44304 w 44303"/>
                <a:gd name="connsiteY1" fmla="*/ 22122 h 44235"/>
                <a:gd name="connsiteX2" fmla="*/ 22155 w 44303"/>
                <a:gd name="connsiteY2" fmla="*/ 0 h 44235"/>
                <a:gd name="connsiteX3" fmla="*/ 0 w 44303"/>
                <a:gd name="connsiteY3" fmla="*/ 22122 h 44235"/>
                <a:gd name="connsiteX4" fmla="*/ 22155 w 44303"/>
                <a:gd name="connsiteY4" fmla="*/ 44236 h 44235"/>
                <a:gd name="connsiteX5" fmla="*/ 22155 w 44303"/>
                <a:gd name="connsiteY5" fmla="*/ 8264 h 44235"/>
                <a:gd name="connsiteX6" fmla="*/ 36034 w 44303"/>
                <a:gd name="connsiteY6" fmla="*/ 22122 h 44235"/>
                <a:gd name="connsiteX7" fmla="*/ 22155 w 44303"/>
                <a:gd name="connsiteY7" fmla="*/ 35979 h 44235"/>
                <a:gd name="connsiteX8" fmla="*/ 8277 w 44303"/>
                <a:gd name="connsiteY8" fmla="*/ 22122 h 44235"/>
                <a:gd name="connsiteX9" fmla="*/ 22155 w 44303"/>
                <a:gd name="connsiteY9" fmla="*/ 8264 h 4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3" h="44235">
                  <a:moveTo>
                    <a:pt x="22155" y="44236"/>
                  </a:moveTo>
                  <a:cubicBezTo>
                    <a:pt x="34373" y="44236"/>
                    <a:pt x="44304" y="34320"/>
                    <a:pt x="44304" y="22122"/>
                  </a:cubicBezTo>
                  <a:cubicBezTo>
                    <a:pt x="44304" y="9923"/>
                    <a:pt x="34373" y="0"/>
                    <a:pt x="22155" y="0"/>
                  </a:cubicBezTo>
                  <a:cubicBezTo>
                    <a:pt x="9938" y="0"/>
                    <a:pt x="0" y="9923"/>
                    <a:pt x="0" y="22122"/>
                  </a:cubicBezTo>
                  <a:cubicBezTo>
                    <a:pt x="0" y="34320"/>
                    <a:pt x="9938" y="44236"/>
                    <a:pt x="22155" y="44236"/>
                  </a:cubicBezTo>
                  <a:close/>
                  <a:moveTo>
                    <a:pt x="22155" y="8264"/>
                  </a:moveTo>
                  <a:cubicBezTo>
                    <a:pt x="29814" y="8264"/>
                    <a:pt x="36034" y="14475"/>
                    <a:pt x="36034" y="22122"/>
                  </a:cubicBezTo>
                  <a:cubicBezTo>
                    <a:pt x="36034" y="29761"/>
                    <a:pt x="29814" y="35979"/>
                    <a:pt x="22155" y="35979"/>
                  </a:cubicBezTo>
                  <a:cubicBezTo>
                    <a:pt x="14504" y="35979"/>
                    <a:pt x="8277" y="29761"/>
                    <a:pt x="8277" y="22122"/>
                  </a:cubicBezTo>
                  <a:cubicBezTo>
                    <a:pt x="8277" y="14475"/>
                    <a:pt x="14504" y="8264"/>
                    <a:pt x="22155" y="8264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247">
              <a:extLst>
                <a:ext uri="{FF2B5EF4-FFF2-40B4-BE49-F238E27FC236}">
                  <a16:creationId xmlns:a16="http://schemas.microsoft.com/office/drawing/2014/main" id="{005ED7A1-1549-EFB9-7AF6-2F8CD308A4A6}"/>
                </a:ext>
              </a:extLst>
            </p:cNvPr>
            <p:cNvSpPr/>
            <p:nvPr/>
          </p:nvSpPr>
          <p:spPr>
            <a:xfrm>
              <a:off x="4326879" y="1661249"/>
              <a:ext cx="41869" cy="55041"/>
            </a:xfrm>
            <a:custGeom>
              <a:avLst/>
              <a:gdLst>
                <a:gd name="connsiteX0" fmla="*/ 20938 w 41869"/>
                <a:gd name="connsiteY0" fmla="*/ 0 h 55041"/>
                <a:gd name="connsiteX1" fmla="*/ 16573 w 41869"/>
                <a:gd name="connsiteY1" fmla="*/ 4344 h 55041"/>
                <a:gd name="connsiteX2" fmla="*/ 16573 w 41869"/>
                <a:gd name="connsiteY2" fmla="*/ 40172 h 55041"/>
                <a:gd name="connsiteX3" fmla="*/ 7448 w 41869"/>
                <a:gd name="connsiteY3" fmla="*/ 31061 h 55041"/>
                <a:gd name="connsiteX4" fmla="*/ 1278 w 41869"/>
                <a:gd name="connsiteY4" fmla="*/ 31061 h 55041"/>
                <a:gd name="connsiteX5" fmla="*/ 1278 w 41869"/>
                <a:gd name="connsiteY5" fmla="*/ 37214 h 55041"/>
                <a:gd name="connsiteX6" fmla="*/ 17853 w 41869"/>
                <a:gd name="connsiteY6" fmla="*/ 53764 h 55041"/>
                <a:gd name="connsiteX7" fmla="*/ 19270 w 41869"/>
                <a:gd name="connsiteY7" fmla="*/ 54705 h 55041"/>
                <a:gd name="connsiteX8" fmla="*/ 20938 w 41869"/>
                <a:gd name="connsiteY8" fmla="*/ 55042 h 55041"/>
                <a:gd name="connsiteX9" fmla="*/ 22607 w 41869"/>
                <a:gd name="connsiteY9" fmla="*/ 54705 h 55041"/>
                <a:gd name="connsiteX10" fmla="*/ 24023 w 41869"/>
                <a:gd name="connsiteY10" fmla="*/ 53764 h 55041"/>
                <a:gd name="connsiteX11" fmla="*/ 40591 w 41869"/>
                <a:gd name="connsiteY11" fmla="*/ 37214 h 55041"/>
                <a:gd name="connsiteX12" fmla="*/ 40591 w 41869"/>
                <a:gd name="connsiteY12" fmla="*/ 31061 h 55041"/>
                <a:gd name="connsiteX13" fmla="*/ 34429 w 41869"/>
                <a:gd name="connsiteY13" fmla="*/ 31061 h 55041"/>
                <a:gd name="connsiteX14" fmla="*/ 25296 w 41869"/>
                <a:gd name="connsiteY14" fmla="*/ 40172 h 55041"/>
                <a:gd name="connsiteX15" fmla="*/ 25296 w 41869"/>
                <a:gd name="connsiteY15" fmla="*/ 4344 h 55041"/>
                <a:gd name="connsiteX16" fmla="*/ 20938 w 41869"/>
                <a:gd name="connsiteY16" fmla="*/ 0 h 5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869" h="55041">
                  <a:moveTo>
                    <a:pt x="20938" y="0"/>
                  </a:moveTo>
                  <a:cubicBezTo>
                    <a:pt x="18529" y="0"/>
                    <a:pt x="16573" y="1946"/>
                    <a:pt x="16573" y="4344"/>
                  </a:cubicBezTo>
                  <a:lnTo>
                    <a:pt x="16573" y="40172"/>
                  </a:lnTo>
                  <a:lnTo>
                    <a:pt x="7448" y="31061"/>
                  </a:lnTo>
                  <a:cubicBezTo>
                    <a:pt x="5744" y="29359"/>
                    <a:pt x="2982" y="29359"/>
                    <a:pt x="1278" y="31061"/>
                  </a:cubicBezTo>
                  <a:cubicBezTo>
                    <a:pt x="-426" y="32762"/>
                    <a:pt x="-426" y="35512"/>
                    <a:pt x="1278" y="37214"/>
                  </a:cubicBezTo>
                  <a:lnTo>
                    <a:pt x="17853" y="53764"/>
                  </a:lnTo>
                  <a:cubicBezTo>
                    <a:pt x="18256" y="54159"/>
                    <a:pt x="18738" y="54482"/>
                    <a:pt x="19270" y="54705"/>
                  </a:cubicBezTo>
                  <a:cubicBezTo>
                    <a:pt x="19802" y="54920"/>
                    <a:pt x="20370" y="55042"/>
                    <a:pt x="20938" y="55042"/>
                  </a:cubicBezTo>
                  <a:cubicBezTo>
                    <a:pt x="21506" y="55042"/>
                    <a:pt x="22067" y="54920"/>
                    <a:pt x="22607" y="54705"/>
                  </a:cubicBezTo>
                  <a:cubicBezTo>
                    <a:pt x="23139" y="54482"/>
                    <a:pt x="23621" y="54159"/>
                    <a:pt x="24023" y="53764"/>
                  </a:cubicBezTo>
                  <a:lnTo>
                    <a:pt x="40591" y="37214"/>
                  </a:lnTo>
                  <a:cubicBezTo>
                    <a:pt x="42296" y="35512"/>
                    <a:pt x="42296" y="32762"/>
                    <a:pt x="40591" y="31061"/>
                  </a:cubicBezTo>
                  <a:cubicBezTo>
                    <a:pt x="38887" y="29359"/>
                    <a:pt x="36133" y="29359"/>
                    <a:pt x="34429" y="31061"/>
                  </a:cubicBezTo>
                  <a:lnTo>
                    <a:pt x="25296" y="40172"/>
                  </a:lnTo>
                  <a:lnTo>
                    <a:pt x="25296" y="4344"/>
                  </a:lnTo>
                  <a:cubicBezTo>
                    <a:pt x="25296" y="1946"/>
                    <a:pt x="23347" y="0"/>
                    <a:pt x="20938" y="0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248">
              <a:extLst>
                <a:ext uri="{FF2B5EF4-FFF2-40B4-BE49-F238E27FC236}">
                  <a16:creationId xmlns:a16="http://schemas.microsoft.com/office/drawing/2014/main" id="{9F2C85F6-EC9A-B5C7-FEC6-B3E4D525F8E5}"/>
                </a:ext>
              </a:extLst>
            </p:cNvPr>
            <p:cNvSpPr/>
            <p:nvPr/>
          </p:nvSpPr>
          <p:spPr>
            <a:xfrm>
              <a:off x="4230858" y="1668028"/>
              <a:ext cx="41531" cy="41469"/>
            </a:xfrm>
            <a:custGeom>
              <a:avLst/>
              <a:gdLst>
                <a:gd name="connsiteX0" fmla="*/ 34091 w 41531"/>
                <a:gd name="connsiteY0" fmla="*/ 1276 h 41469"/>
                <a:gd name="connsiteX1" fmla="*/ 8721 w 41531"/>
                <a:gd name="connsiteY1" fmla="*/ 26607 h 41469"/>
                <a:gd name="connsiteX2" fmla="*/ 8721 w 41531"/>
                <a:gd name="connsiteY2" fmla="*/ 13719 h 41469"/>
                <a:gd name="connsiteX3" fmla="*/ 4363 w 41531"/>
                <a:gd name="connsiteY3" fmla="*/ 9361 h 41469"/>
                <a:gd name="connsiteX4" fmla="*/ 0 w 41531"/>
                <a:gd name="connsiteY4" fmla="*/ 13719 h 41469"/>
                <a:gd name="connsiteX5" fmla="*/ 0 w 41531"/>
                <a:gd name="connsiteY5" fmla="*/ 37119 h 41469"/>
                <a:gd name="connsiteX6" fmla="*/ 7 w 41531"/>
                <a:gd name="connsiteY6" fmla="*/ 37155 h 41469"/>
                <a:gd name="connsiteX7" fmla="*/ 337 w 41531"/>
                <a:gd name="connsiteY7" fmla="*/ 38785 h 41469"/>
                <a:gd name="connsiteX8" fmla="*/ 1268 w 41531"/>
                <a:gd name="connsiteY8" fmla="*/ 40185 h 41469"/>
                <a:gd name="connsiteX9" fmla="*/ 1278 w 41531"/>
                <a:gd name="connsiteY9" fmla="*/ 40199 h 41469"/>
                <a:gd name="connsiteX10" fmla="*/ 1334 w 41531"/>
                <a:gd name="connsiteY10" fmla="*/ 40235 h 41469"/>
                <a:gd name="connsiteX11" fmla="*/ 2694 w 41531"/>
                <a:gd name="connsiteY11" fmla="*/ 41132 h 41469"/>
                <a:gd name="connsiteX12" fmla="*/ 4363 w 41531"/>
                <a:gd name="connsiteY12" fmla="*/ 41470 h 41469"/>
                <a:gd name="connsiteX13" fmla="*/ 27799 w 41531"/>
                <a:gd name="connsiteY13" fmla="*/ 41470 h 41469"/>
                <a:gd name="connsiteX14" fmla="*/ 32164 w 41531"/>
                <a:gd name="connsiteY14" fmla="*/ 37119 h 41469"/>
                <a:gd name="connsiteX15" fmla="*/ 27799 w 41531"/>
                <a:gd name="connsiteY15" fmla="*/ 32768 h 41469"/>
                <a:gd name="connsiteX16" fmla="*/ 14884 w 41531"/>
                <a:gd name="connsiteY16" fmla="*/ 32768 h 41469"/>
                <a:gd name="connsiteX17" fmla="*/ 40254 w 41531"/>
                <a:gd name="connsiteY17" fmla="*/ 7430 h 41469"/>
                <a:gd name="connsiteX18" fmla="*/ 40254 w 41531"/>
                <a:gd name="connsiteY18" fmla="*/ 1276 h 41469"/>
                <a:gd name="connsiteX19" fmla="*/ 34091 w 41531"/>
                <a:gd name="connsiteY19" fmla="*/ 1276 h 4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531" h="41469">
                  <a:moveTo>
                    <a:pt x="34091" y="1276"/>
                  </a:moveTo>
                  <a:lnTo>
                    <a:pt x="8721" y="26607"/>
                  </a:lnTo>
                  <a:lnTo>
                    <a:pt x="8721" y="13719"/>
                  </a:lnTo>
                  <a:cubicBezTo>
                    <a:pt x="8721" y="11314"/>
                    <a:pt x="6770" y="9361"/>
                    <a:pt x="4363" y="9361"/>
                  </a:cubicBezTo>
                  <a:cubicBezTo>
                    <a:pt x="1954" y="9361"/>
                    <a:pt x="0" y="11314"/>
                    <a:pt x="0" y="13719"/>
                  </a:cubicBezTo>
                  <a:lnTo>
                    <a:pt x="0" y="37119"/>
                  </a:lnTo>
                  <a:lnTo>
                    <a:pt x="7" y="37155"/>
                  </a:lnTo>
                  <a:cubicBezTo>
                    <a:pt x="12" y="37708"/>
                    <a:pt x="121" y="38260"/>
                    <a:pt x="337" y="38785"/>
                  </a:cubicBezTo>
                  <a:cubicBezTo>
                    <a:pt x="557" y="39309"/>
                    <a:pt x="872" y="39783"/>
                    <a:pt x="1268" y="40185"/>
                  </a:cubicBezTo>
                  <a:lnTo>
                    <a:pt x="1278" y="40199"/>
                  </a:lnTo>
                  <a:lnTo>
                    <a:pt x="1334" y="40235"/>
                  </a:lnTo>
                  <a:cubicBezTo>
                    <a:pt x="1726" y="40616"/>
                    <a:pt x="2182" y="40924"/>
                    <a:pt x="2694" y="41132"/>
                  </a:cubicBezTo>
                  <a:cubicBezTo>
                    <a:pt x="3229" y="41355"/>
                    <a:pt x="3794" y="41470"/>
                    <a:pt x="4363" y="41470"/>
                  </a:cubicBezTo>
                  <a:lnTo>
                    <a:pt x="27799" y="41470"/>
                  </a:lnTo>
                  <a:cubicBezTo>
                    <a:pt x="30208" y="41470"/>
                    <a:pt x="32164" y="39524"/>
                    <a:pt x="32164" y="37119"/>
                  </a:cubicBezTo>
                  <a:cubicBezTo>
                    <a:pt x="32164" y="34714"/>
                    <a:pt x="30208" y="32768"/>
                    <a:pt x="27799" y="32768"/>
                  </a:cubicBezTo>
                  <a:lnTo>
                    <a:pt x="14884" y="32768"/>
                  </a:lnTo>
                  <a:lnTo>
                    <a:pt x="40254" y="7430"/>
                  </a:lnTo>
                  <a:cubicBezTo>
                    <a:pt x="41958" y="5735"/>
                    <a:pt x="41958" y="2978"/>
                    <a:pt x="40254" y="1276"/>
                  </a:cubicBezTo>
                  <a:cubicBezTo>
                    <a:pt x="38549" y="-425"/>
                    <a:pt x="35788" y="-425"/>
                    <a:pt x="34091" y="1276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249">
              <a:extLst>
                <a:ext uri="{FF2B5EF4-FFF2-40B4-BE49-F238E27FC236}">
                  <a16:creationId xmlns:a16="http://schemas.microsoft.com/office/drawing/2014/main" id="{AC704CC4-3B05-E02F-5D1B-40F9BEFDD880}"/>
                </a:ext>
              </a:extLst>
            </p:cNvPr>
            <p:cNvSpPr/>
            <p:nvPr/>
          </p:nvSpPr>
          <p:spPr>
            <a:xfrm>
              <a:off x="4423239" y="1668028"/>
              <a:ext cx="41533" cy="41469"/>
            </a:xfrm>
            <a:custGeom>
              <a:avLst/>
              <a:gdLst>
                <a:gd name="connsiteX0" fmla="*/ 38844 w 41533"/>
                <a:gd name="connsiteY0" fmla="*/ 41132 h 41469"/>
                <a:gd name="connsiteX1" fmla="*/ 40203 w 41533"/>
                <a:gd name="connsiteY1" fmla="*/ 40235 h 41469"/>
                <a:gd name="connsiteX2" fmla="*/ 40253 w 41533"/>
                <a:gd name="connsiteY2" fmla="*/ 40199 h 41469"/>
                <a:gd name="connsiteX3" fmla="*/ 40268 w 41533"/>
                <a:gd name="connsiteY3" fmla="*/ 40185 h 41469"/>
                <a:gd name="connsiteX4" fmla="*/ 41195 w 41533"/>
                <a:gd name="connsiteY4" fmla="*/ 38785 h 41469"/>
                <a:gd name="connsiteX5" fmla="*/ 41533 w 41533"/>
                <a:gd name="connsiteY5" fmla="*/ 37119 h 41469"/>
                <a:gd name="connsiteX6" fmla="*/ 41533 w 41533"/>
                <a:gd name="connsiteY6" fmla="*/ 13719 h 41469"/>
                <a:gd name="connsiteX7" fmla="*/ 37176 w 41533"/>
                <a:gd name="connsiteY7" fmla="*/ 9361 h 41469"/>
                <a:gd name="connsiteX8" fmla="*/ 32818 w 41533"/>
                <a:gd name="connsiteY8" fmla="*/ 13719 h 41469"/>
                <a:gd name="connsiteX9" fmla="*/ 32818 w 41533"/>
                <a:gd name="connsiteY9" fmla="*/ 26607 h 41469"/>
                <a:gd name="connsiteX10" fmla="*/ 7448 w 41533"/>
                <a:gd name="connsiteY10" fmla="*/ 1276 h 41469"/>
                <a:gd name="connsiteX11" fmla="*/ 1278 w 41533"/>
                <a:gd name="connsiteY11" fmla="*/ 1276 h 41469"/>
                <a:gd name="connsiteX12" fmla="*/ 1278 w 41533"/>
                <a:gd name="connsiteY12" fmla="*/ 7437 h 41469"/>
                <a:gd name="connsiteX13" fmla="*/ 26648 w 41533"/>
                <a:gd name="connsiteY13" fmla="*/ 32768 h 41469"/>
                <a:gd name="connsiteX14" fmla="*/ 13740 w 41533"/>
                <a:gd name="connsiteY14" fmla="*/ 32768 h 41469"/>
                <a:gd name="connsiteX15" fmla="*/ 9375 w 41533"/>
                <a:gd name="connsiteY15" fmla="*/ 37119 h 41469"/>
                <a:gd name="connsiteX16" fmla="*/ 13740 w 41533"/>
                <a:gd name="connsiteY16" fmla="*/ 41470 h 41469"/>
                <a:gd name="connsiteX17" fmla="*/ 37176 w 41533"/>
                <a:gd name="connsiteY17" fmla="*/ 41470 h 41469"/>
                <a:gd name="connsiteX18" fmla="*/ 38844 w 41533"/>
                <a:gd name="connsiteY18" fmla="*/ 41132 h 4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533" h="41469">
                  <a:moveTo>
                    <a:pt x="38844" y="41132"/>
                  </a:moveTo>
                  <a:cubicBezTo>
                    <a:pt x="39354" y="40924"/>
                    <a:pt x="39807" y="40616"/>
                    <a:pt x="40203" y="40235"/>
                  </a:cubicBezTo>
                  <a:lnTo>
                    <a:pt x="40253" y="40199"/>
                  </a:lnTo>
                  <a:lnTo>
                    <a:pt x="40268" y="40185"/>
                  </a:lnTo>
                  <a:cubicBezTo>
                    <a:pt x="40663" y="39783"/>
                    <a:pt x="40980" y="39309"/>
                    <a:pt x="41195" y="38785"/>
                  </a:cubicBezTo>
                  <a:cubicBezTo>
                    <a:pt x="41418" y="38246"/>
                    <a:pt x="41533" y="37686"/>
                    <a:pt x="41533" y="37119"/>
                  </a:cubicBezTo>
                  <a:lnTo>
                    <a:pt x="41533" y="13719"/>
                  </a:lnTo>
                  <a:cubicBezTo>
                    <a:pt x="41533" y="11314"/>
                    <a:pt x="39585" y="9361"/>
                    <a:pt x="37176" y="9361"/>
                  </a:cubicBezTo>
                  <a:cubicBezTo>
                    <a:pt x="34767" y="9361"/>
                    <a:pt x="32818" y="11314"/>
                    <a:pt x="32818" y="13719"/>
                  </a:cubicBezTo>
                  <a:lnTo>
                    <a:pt x="32818" y="26607"/>
                  </a:lnTo>
                  <a:lnTo>
                    <a:pt x="7448" y="1276"/>
                  </a:lnTo>
                  <a:cubicBezTo>
                    <a:pt x="5744" y="-425"/>
                    <a:pt x="2982" y="-425"/>
                    <a:pt x="1278" y="1276"/>
                  </a:cubicBezTo>
                  <a:cubicBezTo>
                    <a:pt x="-426" y="2978"/>
                    <a:pt x="-426" y="5735"/>
                    <a:pt x="1278" y="7437"/>
                  </a:cubicBezTo>
                  <a:lnTo>
                    <a:pt x="26648" y="32768"/>
                  </a:lnTo>
                  <a:lnTo>
                    <a:pt x="13740" y="32768"/>
                  </a:lnTo>
                  <a:cubicBezTo>
                    <a:pt x="11331" y="32768"/>
                    <a:pt x="9375" y="34714"/>
                    <a:pt x="9375" y="37119"/>
                  </a:cubicBezTo>
                  <a:cubicBezTo>
                    <a:pt x="9375" y="39524"/>
                    <a:pt x="11331" y="41470"/>
                    <a:pt x="13740" y="41470"/>
                  </a:cubicBezTo>
                  <a:lnTo>
                    <a:pt x="37176" y="41470"/>
                  </a:lnTo>
                  <a:cubicBezTo>
                    <a:pt x="37744" y="41470"/>
                    <a:pt x="38304" y="41355"/>
                    <a:pt x="38844" y="41132"/>
                  </a:cubicBezTo>
                  <a:close/>
                </a:path>
              </a:pathLst>
            </a:custGeom>
            <a:solidFill>
              <a:srgbClr val="000000"/>
            </a:solidFill>
            <a:ln w="7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8FBEBF29-F0F1-8F31-6D43-C3EFF2B872E6}"/>
              </a:ext>
            </a:extLst>
          </p:cNvPr>
          <p:cNvGrpSpPr>
            <a:grpSpLocks noChangeAspect="1"/>
          </p:cNvGrpSpPr>
          <p:nvPr/>
        </p:nvGrpSpPr>
        <p:grpSpPr>
          <a:xfrm>
            <a:off x="10167700" y="2865565"/>
            <a:ext cx="531943" cy="453356"/>
            <a:chOff x="10937009" y="2671037"/>
            <a:chExt cx="297519" cy="253565"/>
          </a:xfrm>
          <a:solidFill>
            <a:srgbClr val="000000"/>
          </a:solidFill>
        </p:grpSpPr>
        <p:sp>
          <p:nvSpPr>
            <p:cNvPr id="69" name="Freeform 184">
              <a:extLst>
                <a:ext uri="{FF2B5EF4-FFF2-40B4-BE49-F238E27FC236}">
                  <a16:creationId xmlns:a16="http://schemas.microsoft.com/office/drawing/2014/main" id="{FEBBD17B-FC9B-A127-9BFC-88D49DD61128}"/>
                </a:ext>
              </a:extLst>
            </p:cNvPr>
            <p:cNvSpPr/>
            <p:nvPr/>
          </p:nvSpPr>
          <p:spPr>
            <a:xfrm>
              <a:off x="11029456" y="2725549"/>
              <a:ext cx="112661" cy="199053"/>
            </a:xfrm>
            <a:custGeom>
              <a:avLst/>
              <a:gdLst>
                <a:gd name="connsiteX0" fmla="*/ 85324 w 112661"/>
                <a:gd name="connsiteY0" fmla="*/ 0 h 199053"/>
                <a:gd name="connsiteX1" fmla="*/ 27410 w 112661"/>
                <a:gd name="connsiteY1" fmla="*/ 0 h 199053"/>
                <a:gd name="connsiteX2" fmla="*/ 0 w 112661"/>
                <a:gd name="connsiteY2" fmla="*/ 27347 h 199053"/>
                <a:gd name="connsiteX3" fmla="*/ 0 w 112661"/>
                <a:gd name="connsiteY3" fmla="*/ 88027 h 199053"/>
                <a:gd name="connsiteX4" fmla="*/ 5180 w 112661"/>
                <a:gd name="connsiteY4" fmla="*/ 99762 h 199053"/>
                <a:gd name="connsiteX5" fmla="*/ 17410 w 112661"/>
                <a:gd name="connsiteY5" fmla="*/ 103807 h 199053"/>
                <a:gd name="connsiteX6" fmla="*/ 23021 w 112661"/>
                <a:gd name="connsiteY6" fmla="*/ 102130 h 199053"/>
                <a:gd name="connsiteX7" fmla="*/ 23021 w 112661"/>
                <a:gd name="connsiteY7" fmla="*/ 180232 h 199053"/>
                <a:gd name="connsiteX8" fmla="*/ 41870 w 112661"/>
                <a:gd name="connsiteY8" fmla="*/ 199053 h 199053"/>
                <a:gd name="connsiteX9" fmla="*/ 56331 w 112661"/>
                <a:gd name="connsiteY9" fmla="*/ 192262 h 199053"/>
                <a:gd name="connsiteX10" fmla="*/ 70791 w 112661"/>
                <a:gd name="connsiteY10" fmla="*/ 199053 h 199053"/>
                <a:gd name="connsiteX11" fmla="*/ 89640 w 112661"/>
                <a:gd name="connsiteY11" fmla="*/ 180232 h 199053"/>
                <a:gd name="connsiteX12" fmla="*/ 89640 w 112661"/>
                <a:gd name="connsiteY12" fmla="*/ 102130 h 199053"/>
                <a:gd name="connsiteX13" fmla="*/ 95252 w 112661"/>
                <a:gd name="connsiteY13" fmla="*/ 103807 h 199053"/>
                <a:gd name="connsiteX14" fmla="*/ 107482 w 112661"/>
                <a:gd name="connsiteY14" fmla="*/ 99762 h 199053"/>
                <a:gd name="connsiteX15" fmla="*/ 112662 w 112661"/>
                <a:gd name="connsiteY15" fmla="*/ 88027 h 199053"/>
                <a:gd name="connsiteX16" fmla="*/ 112662 w 112661"/>
                <a:gd name="connsiteY16" fmla="*/ 27347 h 199053"/>
                <a:gd name="connsiteX17" fmla="*/ 85324 w 112661"/>
                <a:gd name="connsiteY17" fmla="*/ 0 h 199053"/>
                <a:gd name="connsiteX18" fmla="*/ 103957 w 112661"/>
                <a:gd name="connsiteY18" fmla="*/ 88027 h 199053"/>
                <a:gd name="connsiteX19" fmla="*/ 101655 w 112661"/>
                <a:gd name="connsiteY19" fmla="*/ 93313 h 199053"/>
                <a:gd name="connsiteX20" fmla="*/ 96115 w 112661"/>
                <a:gd name="connsiteY20" fmla="*/ 95135 h 199053"/>
                <a:gd name="connsiteX21" fmla="*/ 89640 w 112661"/>
                <a:gd name="connsiteY21" fmla="*/ 87560 h 199053"/>
                <a:gd name="connsiteX22" fmla="*/ 89640 w 112661"/>
                <a:gd name="connsiteY22" fmla="*/ 87501 h 199053"/>
                <a:gd name="connsiteX23" fmla="*/ 89640 w 112661"/>
                <a:gd name="connsiteY23" fmla="*/ 45874 h 199053"/>
                <a:gd name="connsiteX24" fmla="*/ 85324 w 112661"/>
                <a:gd name="connsiteY24" fmla="*/ 41517 h 199053"/>
                <a:gd name="connsiteX25" fmla="*/ 80936 w 112661"/>
                <a:gd name="connsiteY25" fmla="*/ 45874 h 199053"/>
                <a:gd name="connsiteX26" fmla="*/ 80936 w 112661"/>
                <a:gd name="connsiteY26" fmla="*/ 87532 h 199053"/>
                <a:gd name="connsiteX27" fmla="*/ 80936 w 112661"/>
                <a:gd name="connsiteY27" fmla="*/ 87588 h 199053"/>
                <a:gd name="connsiteX28" fmla="*/ 80936 w 112661"/>
                <a:gd name="connsiteY28" fmla="*/ 180232 h 199053"/>
                <a:gd name="connsiteX29" fmla="*/ 70791 w 112661"/>
                <a:gd name="connsiteY29" fmla="*/ 190339 h 199053"/>
                <a:gd name="connsiteX30" fmla="*/ 60719 w 112661"/>
                <a:gd name="connsiteY30" fmla="*/ 180232 h 199053"/>
                <a:gd name="connsiteX31" fmla="*/ 60719 w 112661"/>
                <a:gd name="connsiteY31" fmla="*/ 110276 h 199053"/>
                <a:gd name="connsiteX32" fmla="*/ 56331 w 112661"/>
                <a:gd name="connsiteY32" fmla="*/ 105919 h 199053"/>
                <a:gd name="connsiteX33" fmla="*/ 52014 w 112661"/>
                <a:gd name="connsiteY33" fmla="*/ 110276 h 199053"/>
                <a:gd name="connsiteX34" fmla="*/ 52014 w 112661"/>
                <a:gd name="connsiteY34" fmla="*/ 180232 h 199053"/>
                <a:gd name="connsiteX35" fmla="*/ 41870 w 112661"/>
                <a:gd name="connsiteY35" fmla="*/ 190339 h 199053"/>
                <a:gd name="connsiteX36" fmla="*/ 31726 w 112661"/>
                <a:gd name="connsiteY36" fmla="*/ 180232 h 199053"/>
                <a:gd name="connsiteX37" fmla="*/ 31726 w 112661"/>
                <a:gd name="connsiteY37" fmla="*/ 45874 h 199053"/>
                <a:gd name="connsiteX38" fmla="*/ 27410 w 112661"/>
                <a:gd name="connsiteY38" fmla="*/ 41517 h 199053"/>
                <a:gd name="connsiteX39" fmla="*/ 23021 w 112661"/>
                <a:gd name="connsiteY39" fmla="*/ 45874 h 199053"/>
                <a:gd name="connsiteX40" fmla="*/ 23021 w 112661"/>
                <a:gd name="connsiteY40" fmla="*/ 87532 h 199053"/>
                <a:gd name="connsiteX41" fmla="*/ 16618 w 112661"/>
                <a:gd name="connsiteY41" fmla="*/ 95135 h 199053"/>
                <a:gd name="connsiteX42" fmla="*/ 11079 w 112661"/>
                <a:gd name="connsiteY42" fmla="*/ 93313 h 199053"/>
                <a:gd name="connsiteX43" fmla="*/ 8705 w 112661"/>
                <a:gd name="connsiteY43" fmla="*/ 88027 h 199053"/>
                <a:gd name="connsiteX44" fmla="*/ 8705 w 112661"/>
                <a:gd name="connsiteY44" fmla="*/ 27347 h 199053"/>
                <a:gd name="connsiteX45" fmla="*/ 27410 w 112661"/>
                <a:gd name="connsiteY45" fmla="*/ 8714 h 199053"/>
                <a:gd name="connsiteX46" fmla="*/ 85324 w 112661"/>
                <a:gd name="connsiteY46" fmla="*/ 8714 h 199053"/>
                <a:gd name="connsiteX47" fmla="*/ 103957 w 112661"/>
                <a:gd name="connsiteY47" fmla="*/ 27347 h 199053"/>
                <a:gd name="connsiteX48" fmla="*/ 103957 w 112661"/>
                <a:gd name="connsiteY48" fmla="*/ 88027 h 19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2661" h="199053">
                  <a:moveTo>
                    <a:pt x="85324" y="0"/>
                  </a:moveTo>
                  <a:lnTo>
                    <a:pt x="27410" y="0"/>
                  </a:lnTo>
                  <a:cubicBezTo>
                    <a:pt x="12302" y="0"/>
                    <a:pt x="0" y="12269"/>
                    <a:pt x="0" y="27347"/>
                  </a:cubicBezTo>
                  <a:lnTo>
                    <a:pt x="0" y="88027"/>
                  </a:lnTo>
                  <a:cubicBezTo>
                    <a:pt x="0" y="92486"/>
                    <a:pt x="1871" y="96759"/>
                    <a:pt x="5180" y="99762"/>
                  </a:cubicBezTo>
                  <a:cubicBezTo>
                    <a:pt x="8489" y="102762"/>
                    <a:pt x="12949" y="104238"/>
                    <a:pt x="17410" y="103807"/>
                  </a:cubicBezTo>
                  <a:cubicBezTo>
                    <a:pt x="19424" y="103621"/>
                    <a:pt x="21295" y="103032"/>
                    <a:pt x="23021" y="102130"/>
                  </a:cubicBezTo>
                  <a:lnTo>
                    <a:pt x="23021" y="180232"/>
                  </a:lnTo>
                  <a:cubicBezTo>
                    <a:pt x="23021" y="190610"/>
                    <a:pt x="31439" y="199053"/>
                    <a:pt x="41870" y="199053"/>
                  </a:cubicBezTo>
                  <a:cubicBezTo>
                    <a:pt x="47698" y="199053"/>
                    <a:pt x="52878" y="196409"/>
                    <a:pt x="56331" y="192262"/>
                  </a:cubicBezTo>
                  <a:cubicBezTo>
                    <a:pt x="59784" y="196409"/>
                    <a:pt x="65036" y="199053"/>
                    <a:pt x="70791" y="199053"/>
                  </a:cubicBezTo>
                  <a:cubicBezTo>
                    <a:pt x="81223" y="199053"/>
                    <a:pt x="89640" y="190610"/>
                    <a:pt x="89640" y="180232"/>
                  </a:cubicBezTo>
                  <a:lnTo>
                    <a:pt x="89640" y="102130"/>
                  </a:lnTo>
                  <a:cubicBezTo>
                    <a:pt x="91367" y="103032"/>
                    <a:pt x="93310" y="103621"/>
                    <a:pt x="95252" y="103807"/>
                  </a:cubicBezTo>
                  <a:cubicBezTo>
                    <a:pt x="99785" y="104238"/>
                    <a:pt x="104173" y="102762"/>
                    <a:pt x="107482" y="99762"/>
                  </a:cubicBezTo>
                  <a:cubicBezTo>
                    <a:pt x="110791" y="96762"/>
                    <a:pt x="112662" y="92486"/>
                    <a:pt x="112662" y="88027"/>
                  </a:cubicBezTo>
                  <a:lnTo>
                    <a:pt x="112662" y="27347"/>
                  </a:lnTo>
                  <a:cubicBezTo>
                    <a:pt x="112662" y="12269"/>
                    <a:pt x="100432" y="0"/>
                    <a:pt x="85324" y="0"/>
                  </a:cubicBezTo>
                  <a:close/>
                  <a:moveTo>
                    <a:pt x="103957" y="88027"/>
                  </a:moveTo>
                  <a:cubicBezTo>
                    <a:pt x="103957" y="90065"/>
                    <a:pt x="103166" y="91942"/>
                    <a:pt x="101655" y="93313"/>
                  </a:cubicBezTo>
                  <a:cubicBezTo>
                    <a:pt x="100144" y="94682"/>
                    <a:pt x="98130" y="95327"/>
                    <a:pt x="96115" y="95135"/>
                  </a:cubicBezTo>
                  <a:cubicBezTo>
                    <a:pt x="92518" y="94794"/>
                    <a:pt x="89712" y="91465"/>
                    <a:pt x="89640" y="87560"/>
                  </a:cubicBezTo>
                  <a:lnTo>
                    <a:pt x="89640" y="87501"/>
                  </a:lnTo>
                  <a:lnTo>
                    <a:pt x="89640" y="45874"/>
                  </a:lnTo>
                  <a:cubicBezTo>
                    <a:pt x="89640" y="43467"/>
                    <a:pt x="87698" y="41517"/>
                    <a:pt x="85324" y="41517"/>
                  </a:cubicBezTo>
                  <a:cubicBezTo>
                    <a:pt x="82877" y="41517"/>
                    <a:pt x="80936" y="43467"/>
                    <a:pt x="80936" y="45874"/>
                  </a:cubicBezTo>
                  <a:lnTo>
                    <a:pt x="80936" y="87532"/>
                  </a:lnTo>
                  <a:lnTo>
                    <a:pt x="80936" y="87588"/>
                  </a:lnTo>
                  <a:lnTo>
                    <a:pt x="80936" y="180232"/>
                  </a:lnTo>
                  <a:cubicBezTo>
                    <a:pt x="80936" y="185807"/>
                    <a:pt x="76403" y="190339"/>
                    <a:pt x="70791" y="190339"/>
                  </a:cubicBezTo>
                  <a:cubicBezTo>
                    <a:pt x="65252" y="190339"/>
                    <a:pt x="60719" y="185807"/>
                    <a:pt x="60719" y="180232"/>
                  </a:cubicBezTo>
                  <a:lnTo>
                    <a:pt x="60719" y="110276"/>
                  </a:lnTo>
                  <a:cubicBezTo>
                    <a:pt x="60719" y="107869"/>
                    <a:pt x="58777" y="105919"/>
                    <a:pt x="56331" y="105919"/>
                  </a:cubicBezTo>
                  <a:cubicBezTo>
                    <a:pt x="53957" y="105919"/>
                    <a:pt x="52014" y="107869"/>
                    <a:pt x="52014" y="110276"/>
                  </a:cubicBezTo>
                  <a:lnTo>
                    <a:pt x="52014" y="180232"/>
                  </a:lnTo>
                  <a:cubicBezTo>
                    <a:pt x="52014" y="185807"/>
                    <a:pt x="47410" y="190339"/>
                    <a:pt x="41870" y="190339"/>
                  </a:cubicBezTo>
                  <a:cubicBezTo>
                    <a:pt x="36259" y="190339"/>
                    <a:pt x="31726" y="185807"/>
                    <a:pt x="31726" y="180232"/>
                  </a:cubicBezTo>
                  <a:lnTo>
                    <a:pt x="31726" y="45874"/>
                  </a:lnTo>
                  <a:cubicBezTo>
                    <a:pt x="31726" y="43468"/>
                    <a:pt x="29784" y="41517"/>
                    <a:pt x="27410" y="41517"/>
                  </a:cubicBezTo>
                  <a:cubicBezTo>
                    <a:pt x="24964" y="41517"/>
                    <a:pt x="23021" y="43467"/>
                    <a:pt x="23021" y="45874"/>
                  </a:cubicBezTo>
                  <a:lnTo>
                    <a:pt x="23021" y="87532"/>
                  </a:lnTo>
                  <a:cubicBezTo>
                    <a:pt x="23021" y="91451"/>
                    <a:pt x="20215" y="94794"/>
                    <a:pt x="16618" y="95135"/>
                  </a:cubicBezTo>
                  <a:cubicBezTo>
                    <a:pt x="14532" y="95327"/>
                    <a:pt x="12590" y="94682"/>
                    <a:pt x="11079" y="93313"/>
                  </a:cubicBezTo>
                  <a:cubicBezTo>
                    <a:pt x="9568" y="91942"/>
                    <a:pt x="8705" y="90061"/>
                    <a:pt x="8705" y="88027"/>
                  </a:cubicBezTo>
                  <a:lnTo>
                    <a:pt x="8705" y="27347"/>
                  </a:lnTo>
                  <a:cubicBezTo>
                    <a:pt x="8705" y="17075"/>
                    <a:pt x="17122" y="8714"/>
                    <a:pt x="27410" y="8714"/>
                  </a:cubicBezTo>
                  <a:lnTo>
                    <a:pt x="85324" y="8714"/>
                  </a:lnTo>
                  <a:cubicBezTo>
                    <a:pt x="95611" y="8714"/>
                    <a:pt x="103957" y="17075"/>
                    <a:pt x="103957" y="27347"/>
                  </a:cubicBezTo>
                  <a:lnTo>
                    <a:pt x="103957" y="88027"/>
                  </a:ln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185">
              <a:extLst>
                <a:ext uri="{FF2B5EF4-FFF2-40B4-BE49-F238E27FC236}">
                  <a16:creationId xmlns:a16="http://schemas.microsoft.com/office/drawing/2014/main" id="{B18989CD-CCA5-277A-35CD-7AAF23B77576}"/>
                </a:ext>
              </a:extLst>
            </p:cNvPr>
            <p:cNvSpPr/>
            <p:nvPr/>
          </p:nvSpPr>
          <p:spPr>
            <a:xfrm>
              <a:off x="11061974" y="2671037"/>
              <a:ext cx="47626" cy="47558"/>
            </a:xfrm>
            <a:custGeom>
              <a:avLst/>
              <a:gdLst>
                <a:gd name="connsiteX0" fmla="*/ 23813 w 47626"/>
                <a:gd name="connsiteY0" fmla="*/ 47558 h 47558"/>
                <a:gd name="connsiteX1" fmla="*/ 47627 w 47626"/>
                <a:gd name="connsiteY1" fmla="*/ 23783 h 47558"/>
                <a:gd name="connsiteX2" fmla="*/ 23813 w 47626"/>
                <a:gd name="connsiteY2" fmla="*/ 0 h 47558"/>
                <a:gd name="connsiteX3" fmla="*/ 0 w 47626"/>
                <a:gd name="connsiteY3" fmla="*/ 23783 h 47558"/>
                <a:gd name="connsiteX4" fmla="*/ 23813 w 47626"/>
                <a:gd name="connsiteY4" fmla="*/ 47558 h 47558"/>
                <a:gd name="connsiteX5" fmla="*/ 23813 w 47626"/>
                <a:gd name="connsiteY5" fmla="*/ 8715 h 47558"/>
                <a:gd name="connsiteX6" fmla="*/ 38921 w 47626"/>
                <a:gd name="connsiteY6" fmla="*/ 23783 h 47558"/>
                <a:gd name="connsiteX7" fmla="*/ 23813 w 47626"/>
                <a:gd name="connsiteY7" fmla="*/ 38847 h 47558"/>
                <a:gd name="connsiteX8" fmla="*/ 8778 w 47626"/>
                <a:gd name="connsiteY8" fmla="*/ 23783 h 47558"/>
                <a:gd name="connsiteX9" fmla="*/ 23813 w 47626"/>
                <a:gd name="connsiteY9" fmla="*/ 8715 h 4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26" h="47558">
                  <a:moveTo>
                    <a:pt x="23813" y="47558"/>
                  </a:moveTo>
                  <a:cubicBezTo>
                    <a:pt x="36979" y="47558"/>
                    <a:pt x="47627" y="36893"/>
                    <a:pt x="47627" y="23783"/>
                  </a:cubicBezTo>
                  <a:cubicBezTo>
                    <a:pt x="47627" y="10669"/>
                    <a:pt x="36979" y="0"/>
                    <a:pt x="23813" y="0"/>
                  </a:cubicBezTo>
                  <a:cubicBezTo>
                    <a:pt x="10720" y="0"/>
                    <a:pt x="0" y="10669"/>
                    <a:pt x="0" y="23783"/>
                  </a:cubicBezTo>
                  <a:cubicBezTo>
                    <a:pt x="0" y="36893"/>
                    <a:pt x="10720" y="47558"/>
                    <a:pt x="23813" y="47558"/>
                  </a:cubicBezTo>
                  <a:close/>
                  <a:moveTo>
                    <a:pt x="23813" y="8715"/>
                  </a:moveTo>
                  <a:cubicBezTo>
                    <a:pt x="32159" y="8715"/>
                    <a:pt x="38921" y="15475"/>
                    <a:pt x="38921" y="23783"/>
                  </a:cubicBezTo>
                  <a:cubicBezTo>
                    <a:pt x="38921" y="32087"/>
                    <a:pt x="32159" y="38847"/>
                    <a:pt x="23813" y="38847"/>
                  </a:cubicBezTo>
                  <a:cubicBezTo>
                    <a:pt x="15540" y="38847"/>
                    <a:pt x="8778" y="32087"/>
                    <a:pt x="8778" y="23783"/>
                  </a:cubicBezTo>
                  <a:cubicBezTo>
                    <a:pt x="8778" y="15475"/>
                    <a:pt x="15540" y="8715"/>
                    <a:pt x="23813" y="8715"/>
                  </a:cubicBez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186">
              <a:extLst>
                <a:ext uri="{FF2B5EF4-FFF2-40B4-BE49-F238E27FC236}">
                  <a16:creationId xmlns:a16="http://schemas.microsoft.com/office/drawing/2014/main" id="{404A230B-0387-65A1-CA68-8AAA16AF5F23}"/>
                </a:ext>
              </a:extLst>
            </p:cNvPr>
            <p:cNvSpPr/>
            <p:nvPr/>
          </p:nvSpPr>
          <p:spPr>
            <a:xfrm>
              <a:off x="10937009" y="2758696"/>
              <a:ext cx="64892" cy="48747"/>
            </a:xfrm>
            <a:custGeom>
              <a:avLst/>
              <a:gdLst>
                <a:gd name="connsiteX0" fmla="*/ 14965 w 64892"/>
                <a:gd name="connsiteY0" fmla="*/ 28732 h 48747"/>
                <a:gd name="connsiteX1" fmla="*/ 60504 w 64892"/>
                <a:gd name="connsiteY1" fmla="*/ 28732 h 48747"/>
                <a:gd name="connsiteX2" fmla="*/ 64893 w 64892"/>
                <a:gd name="connsiteY2" fmla="*/ 24375 h 48747"/>
                <a:gd name="connsiteX3" fmla="*/ 60504 w 64892"/>
                <a:gd name="connsiteY3" fmla="*/ 20018 h 48747"/>
                <a:gd name="connsiteX4" fmla="*/ 14965 w 64892"/>
                <a:gd name="connsiteY4" fmla="*/ 20018 h 48747"/>
                <a:gd name="connsiteX5" fmla="*/ 27555 w 64892"/>
                <a:gd name="connsiteY5" fmla="*/ 7437 h 48747"/>
                <a:gd name="connsiteX6" fmla="*/ 27555 w 64892"/>
                <a:gd name="connsiteY6" fmla="*/ 1276 h 48747"/>
                <a:gd name="connsiteX7" fmla="*/ 21368 w 64892"/>
                <a:gd name="connsiteY7" fmla="*/ 1276 h 48747"/>
                <a:gd name="connsiteX8" fmla="*/ 1295 w 64892"/>
                <a:gd name="connsiteY8" fmla="*/ 21291 h 48747"/>
                <a:gd name="connsiteX9" fmla="*/ 360 w 64892"/>
                <a:gd name="connsiteY9" fmla="*/ 22698 h 48747"/>
                <a:gd name="connsiteX10" fmla="*/ 0 w 64892"/>
                <a:gd name="connsiteY10" fmla="*/ 24375 h 48747"/>
                <a:gd name="connsiteX11" fmla="*/ 360 w 64892"/>
                <a:gd name="connsiteY11" fmla="*/ 26052 h 48747"/>
                <a:gd name="connsiteX12" fmla="*/ 1295 w 64892"/>
                <a:gd name="connsiteY12" fmla="*/ 27459 h 48747"/>
                <a:gd name="connsiteX13" fmla="*/ 21368 w 64892"/>
                <a:gd name="connsiteY13" fmla="*/ 47473 h 48747"/>
                <a:gd name="connsiteX14" fmla="*/ 24461 w 64892"/>
                <a:gd name="connsiteY14" fmla="*/ 48747 h 48747"/>
                <a:gd name="connsiteX15" fmla="*/ 27555 w 64892"/>
                <a:gd name="connsiteY15" fmla="*/ 47473 h 48747"/>
                <a:gd name="connsiteX16" fmla="*/ 27555 w 64892"/>
                <a:gd name="connsiteY16" fmla="*/ 41309 h 48747"/>
                <a:gd name="connsiteX17" fmla="*/ 14965 w 64892"/>
                <a:gd name="connsiteY17" fmla="*/ 28732 h 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892" h="48747">
                  <a:moveTo>
                    <a:pt x="14965" y="28732"/>
                  </a:moveTo>
                  <a:lnTo>
                    <a:pt x="60504" y="28732"/>
                  </a:lnTo>
                  <a:cubicBezTo>
                    <a:pt x="62950" y="28732"/>
                    <a:pt x="64893" y="26782"/>
                    <a:pt x="64893" y="24375"/>
                  </a:cubicBezTo>
                  <a:cubicBezTo>
                    <a:pt x="64893" y="21968"/>
                    <a:pt x="62950" y="20018"/>
                    <a:pt x="60504" y="20018"/>
                  </a:cubicBezTo>
                  <a:lnTo>
                    <a:pt x="14965" y="20018"/>
                  </a:lnTo>
                  <a:lnTo>
                    <a:pt x="27555" y="7437"/>
                  </a:lnTo>
                  <a:cubicBezTo>
                    <a:pt x="29209" y="5736"/>
                    <a:pt x="29209" y="2978"/>
                    <a:pt x="27555" y="1276"/>
                  </a:cubicBezTo>
                  <a:cubicBezTo>
                    <a:pt x="25828" y="-425"/>
                    <a:pt x="23094" y="-425"/>
                    <a:pt x="21368" y="1276"/>
                  </a:cubicBezTo>
                  <a:lnTo>
                    <a:pt x="1295" y="21291"/>
                  </a:lnTo>
                  <a:cubicBezTo>
                    <a:pt x="935" y="21691"/>
                    <a:pt x="576" y="22169"/>
                    <a:pt x="360" y="22698"/>
                  </a:cubicBezTo>
                  <a:cubicBezTo>
                    <a:pt x="144" y="23224"/>
                    <a:pt x="0" y="23792"/>
                    <a:pt x="0" y="24375"/>
                  </a:cubicBezTo>
                  <a:cubicBezTo>
                    <a:pt x="0" y="24958"/>
                    <a:pt x="144" y="25526"/>
                    <a:pt x="360" y="26052"/>
                  </a:cubicBezTo>
                  <a:cubicBezTo>
                    <a:pt x="576" y="26582"/>
                    <a:pt x="935" y="27059"/>
                    <a:pt x="1295" y="27459"/>
                  </a:cubicBezTo>
                  <a:lnTo>
                    <a:pt x="21368" y="47473"/>
                  </a:lnTo>
                  <a:cubicBezTo>
                    <a:pt x="22231" y="48323"/>
                    <a:pt x="23310" y="48747"/>
                    <a:pt x="24461" y="48747"/>
                  </a:cubicBezTo>
                  <a:cubicBezTo>
                    <a:pt x="25540" y="48747"/>
                    <a:pt x="26691" y="48323"/>
                    <a:pt x="27555" y="47473"/>
                  </a:cubicBezTo>
                  <a:cubicBezTo>
                    <a:pt x="29209" y="45772"/>
                    <a:pt x="29209" y="43011"/>
                    <a:pt x="27555" y="41309"/>
                  </a:cubicBezTo>
                  <a:lnTo>
                    <a:pt x="14965" y="28732"/>
                  </a:ln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187">
              <a:extLst>
                <a:ext uri="{FF2B5EF4-FFF2-40B4-BE49-F238E27FC236}">
                  <a16:creationId xmlns:a16="http://schemas.microsoft.com/office/drawing/2014/main" id="{48CC47C0-B4F0-BE13-E8F6-761E2FDB1111}"/>
                </a:ext>
              </a:extLst>
            </p:cNvPr>
            <p:cNvSpPr/>
            <p:nvPr/>
          </p:nvSpPr>
          <p:spPr>
            <a:xfrm>
              <a:off x="11169745" y="2758696"/>
              <a:ext cx="64783" cy="48747"/>
            </a:xfrm>
            <a:custGeom>
              <a:avLst/>
              <a:gdLst>
                <a:gd name="connsiteX0" fmla="*/ 63525 w 64783"/>
                <a:gd name="connsiteY0" fmla="*/ 27442 h 48747"/>
                <a:gd name="connsiteX1" fmla="*/ 64460 w 64783"/>
                <a:gd name="connsiteY1" fmla="*/ 26045 h 48747"/>
                <a:gd name="connsiteX2" fmla="*/ 64460 w 64783"/>
                <a:gd name="connsiteY2" fmla="*/ 22709 h 48747"/>
                <a:gd name="connsiteX3" fmla="*/ 63525 w 64783"/>
                <a:gd name="connsiteY3" fmla="*/ 21295 h 48747"/>
                <a:gd name="connsiteX4" fmla="*/ 43525 w 64783"/>
                <a:gd name="connsiteY4" fmla="*/ 1276 h 48747"/>
                <a:gd name="connsiteX5" fmla="*/ 37338 w 64783"/>
                <a:gd name="connsiteY5" fmla="*/ 1276 h 48747"/>
                <a:gd name="connsiteX6" fmla="*/ 37338 w 64783"/>
                <a:gd name="connsiteY6" fmla="*/ 7437 h 48747"/>
                <a:gd name="connsiteX7" fmla="*/ 49928 w 64783"/>
                <a:gd name="connsiteY7" fmla="*/ 20018 h 48747"/>
                <a:gd name="connsiteX8" fmla="*/ 4316 w 64783"/>
                <a:gd name="connsiteY8" fmla="*/ 20018 h 48747"/>
                <a:gd name="connsiteX9" fmla="*/ 0 w 64783"/>
                <a:gd name="connsiteY9" fmla="*/ 24375 h 48747"/>
                <a:gd name="connsiteX10" fmla="*/ 4316 w 64783"/>
                <a:gd name="connsiteY10" fmla="*/ 28732 h 48747"/>
                <a:gd name="connsiteX11" fmla="*/ 49928 w 64783"/>
                <a:gd name="connsiteY11" fmla="*/ 28732 h 48747"/>
                <a:gd name="connsiteX12" fmla="*/ 37338 w 64783"/>
                <a:gd name="connsiteY12" fmla="*/ 41309 h 48747"/>
                <a:gd name="connsiteX13" fmla="*/ 37338 w 64783"/>
                <a:gd name="connsiteY13" fmla="*/ 47473 h 48747"/>
                <a:gd name="connsiteX14" fmla="*/ 40432 w 64783"/>
                <a:gd name="connsiteY14" fmla="*/ 48747 h 48747"/>
                <a:gd name="connsiteX15" fmla="*/ 43525 w 64783"/>
                <a:gd name="connsiteY15" fmla="*/ 47473 h 48747"/>
                <a:gd name="connsiteX16" fmla="*/ 63525 w 64783"/>
                <a:gd name="connsiteY16" fmla="*/ 27455 h 48747"/>
                <a:gd name="connsiteX17" fmla="*/ 63525 w 64783"/>
                <a:gd name="connsiteY17" fmla="*/ 27455 h 48747"/>
                <a:gd name="connsiteX18" fmla="*/ 63525 w 64783"/>
                <a:gd name="connsiteY18" fmla="*/ 27442 h 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3" h="48747">
                  <a:moveTo>
                    <a:pt x="63525" y="27442"/>
                  </a:moveTo>
                  <a:cubicBezTo>
                    <a:pt x="63957" y="27041"/>
                    <a:pt x="64244" y="26568"/>
                    <a:pt x="64460" y="26045"/>
                  </a:cubicBezTo>
                  <a:cubicBezTo>
                    <a:pt x="64892" y="24975"/>
                    <a:pt x="64892" y="23775"/>
                    <a:pt x="64460" y="22709"/>
                  </a:cubicBezTo>
                  <a:cubicBezTo>
                    <a:pt x="64244" y="22175"/>
                    <a:pt x="63957" y="21694"/>
                    <a:pt x="63525" y="21295"/>
                  </a:cubicBezTo>
                  <a:lnTo>
                    <a:pt x="43525" y="1276"/>
                  </a:lnTo>
                  <a:cubicBezTo>
                    <a:pt x="41798" y="-425"/>
                    <a:pt x="38992" y="-425"/>
                    <a:pt x="37338" y="1276"/>
                  </a:cubicBezTo>
                  <a:cubicBezTo>
                    <a:pt x="35611" y="2975"/>
                    <a:pt x="35611" y="5736"/>
                    <a:pt x="37338" y="7437"/>
                  </a:cubicBezTo>
                  <a:lnTo>
                    <a:pt x="49928" y="20018"/>
                  </a:lnTo>
                  <a:lnTo>
                    <a:pt x="4316" y="20018"/>
                  </a:lnTo>
                  <a:cubicBezTo>
                    <a:pt x="1942" y="20018"/>
                    <a:pt x="0" y="21968"/>
                    <a:pt x="0" y="24375"/>
                  </a:cubicBezTo>
                  <a:cubicBezTo>
                    <a:pt x="0" y="26782"/>
                    <a:pt x="1942" y="28732"/>
                    <a:pt x="4316" y="28732"/>
                  </a:cubicBezTo>
                  <a:lnTo>
                    <a:pt x="49928" y="28732"/>
                  </a:lnTo>
                  <a:lnTo>
                    <a:pt x="37338" y="41309"/>
                  </a:lnTo>
                  <a:cubicBezTo>
                    <a:pt x="35611" y="43012"/>
                    <a:pt x="35611" y="45772"/>
                    <a:pt x="37338" y="47473"/>
                  </a:cubicBezTo>
                  <a:cubicBezTo>
                    <a:pt x="38201" y="48323"/>
                    <a:pt x="39280" y="48747"/>
                    <a:pt x="40432" y="48747"/>
                  </a:cubicBezTo>
                  <a:cubicBezTo>
                    <a:pt x="41510" y="48747"/>
                    <a:pt x="42662" y="48323"/>
                    <a:pt x="43525" y="47473"/>
                  </a:cubicBezTo>
                  <a:lnTo>
                    <a:pt x="63525" y="27455"/>
                  </a:lnTo>
                  <a:lnTo>
                    <a:pt x="63525" y="27455"/>
                  </a:lnTo>
                  <a:lnTo>
                    <a:pt x="63525" y="27442"/>
                  </a:ln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188">
              <a:extLst>
                <a:ext uri="{FF2B5EF4-FFF2-40B4-BE49-F238E27FC236}">
                  <a16:creationId xmlns:a16="http://schemas.microsoft.com/office/drawing/2014/main" id="{E72DDA83-D700-1751-3CB0-99F3A7A43A32}"/>
                </a:ext>
              </a:extLst>
            </p:cNvPr>
            <p:cNvSpPr/>
            <p:nvPr/>
          </p:nvSpPr>
          <p:spPr>
            <a:xfrm>
              <a:off x="10979312" y="2676745"/>
              <a:ext cx="48417" cy="48344"/>
            </a:xfrm>
            <a:custGeom>
              <a:avLst/>
              <a:gdLst>
                <a:gd name="connsiteX0" fmla="*/ 14893 w 48417"/>
                <a:gd name="connsiteY0" fmla="*/ 8715 h 48344"/>
                <a:gd name="connsiteX1" fmla="*/ 32734 w 48417"/>
                <a:gd name="connsiteY1" fmla="*/ 8715 h 48344"/>
                <a:gd name="connsiteX2" fmla="*/ 37123 w 48417"/>
                <a:gd name="connsiteY2" fmla="*/ 4354 h 48344"/>
                <a:gd name="connsiteX3" fmla="*/ 32734 w 48417"/>
                <a:gd name="connsiteY3" fmla="*/ 0 h 48344"/>
                <a:gd name="connsiteX4" fmla="*/ 4389 w 48417"/>
                <a:gd name="connsiteY4" fmla="*/ 0 h 48344"/>
                <a:gd name="connsiteX5" fmla="*/ 4245 w 48417"/>
                <a:gd name="connsiteY5" fmla="*/ 25 h 48344"/>
                <a:gd name="connsiteX6" fmla="*/ 2734 w 48417"/>
                <a:gd name="connsiteY6" fmla="*/ 333 h 48344"/>
                <a:gd name="connsiteX7" fmla="*/ 360 w 48417"/>
                <a:gd name="connsiteY7" fmla="*/ 2691 h 48344"/>
                <a:gd name="connsiteX8" fmla="*/ 0 w 48417"/>
                <a:gd name="connsiteY8" fmla="*/ 4354 h 48344"/>
                <a:gd name="connsiteX9" fmla="*/ 0 w 48417"/>
                <a:gd name="connsiteY9" fmla="*/ 4354 h 48344"/>
                <a:gd name="connsiteX10" fmla="*/ 0 w 48417"/>
                <a:gd name="connsiteY10" fmla="*/ 32666 h 48344"/>
                <a:gd name="connsiteX11" fmla="*/ 4389 w 48417"/>
                <a:gd name="connsiteY11" fmla="*/ 37023 h 48344"/>
                <a:gd name="connsiteX12" fmla="*/ 8778 w 48417"/>
                <a:gd name="connsiteY12" fmla="*/ 32666 h 48344"/>
                <a:gd name="connsiteX13" fmla="*/ 8778 w 48417"/>
                <a:gd name="connsiteY13" fmla="*/ 14875 h 48344"/>
                <a:gd name="connsiteX14" fmla="*/ 41008 w 48417"/>
                <a:gd name="connsiteY14" fmla="*/ 47071 h 48344"/>
                <a:gd name="connsiteX15" fmla="*/ 44101 w 48417"/>
                <a:gd name="connsiteY15" fmla="*/ 48344 h 48344"/>
                <a:gd name="connsiteX16" fmla="*/ 47123 w 48417"/>
                <a:gd name="connsiteY16" fmla="*/ 47071 h 48344"/>
                <a:gd name="connsiteX17" fmla="*/ 47123 w 48417"/>
                <a:gd name="connsiteY17" fmla="*/ 40907 h 48344"/>
                <a:gd name="connsiteX18" fmla="*/ 14893 w 48417"/>
                <a:gd name="connsiteY18" fmla="*/ 8715 h 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417" h="48344">
                  <a:moveTo>
                    <a:pt x="14893" y="8715"/>
                  </a:moveTo>
                  <a:lnTo>
                    <a:pt x="32734" y="8715"/>
                  </a:lnTo>
                  <a:cubicBezTo>
                    <a:pt x="35108" y="8715"/>
                    <a:pt x="37123" y="6764"/>
                    <a:pt x="37123" y="4354"/>
                  </a:cubicBezTo>
                  <a:cubicBezTo>
                    <a:pt x="37123" y="1947"/>
                    <a:pt x="35108" y="0"/>
                    <a:pt x="32734" y="0"/>
                  </a:cubicBezTo>
                  <a:lnTo>
                    <a:pt x="4389" y="0"/>
                  </a:lnTo>
                  <a:cubicBezTo>
                    <a:pt x="4317" y="0"/>
                    <a:pt x="4317" y="25"/>
                    <a:pt x="4245" y="25"/>
                  </a:cubicBezTo>
                  <a:cubicBezTo>
                    <a:pt x="3741" y="39"/>
                    <a:pt x="3238" y="130"/>
                    <a:pt x="2734" y="333"/>
                  </a:cubicBezTo>
                  <a:cubicBezTo>
                    <a:pt x="1655" y="775"/>
                    <a:pt x="792" y="1624"/>
                    <a:pt x="360" y="2691"/>
                  </a:cubicBezTo>
                  <a:cubicBezTo>
                    <a:pt x="144" y="3224"/>
                    <a:pt x="0" y="3789"/>
                    <a:pt x="0" y="4354"/>
                  </a:cubicBezTo>
                  <a:lnTo>
                    <a:pt x="0" y="4354"/>
                  </a:lnTo>
                  <a:lnTo>
                    <a:pt x="0" y="32666"/>
                  </a:lnTo>
                  <a:cubicBezTo>
                    <a:pt x="0" y="35072"/>
                    <a:pt x="1943" y="37023"/>
                    <a:pt x="4389" y="37023"/>
                  </a:cubicBezTo>
                  <a:cubicBezTo>
                    <a:pt x="6763" y="37023"/>
                    <a:pt x="8778" y="35073"/>
                    <a:pt x="8778" y="32666"/>
                  </a:cubicBezTo>
                  <a:lnTo>
                    <a:pt x="8778" y="14875"/>
                  </a:lnTo>
                  <a:lnTo>
                    <a:pt x="41008" y="47071"/>
                  </a:lnTo>
                  <a:cubicBezTo>
                    <a:pt x="41871" y="47920"/>
                    <a:pt x="42951" y="48344"/>
                    <a:pt x="44101" y="48344"/>
                  </a:cubicBezTo>
                  <a:cubicBezTo>
                    <a:pt x="45180" y="48344"/>
                    <a:pt x="46332" y="47920"/>
                    <a:pt x="47123" y="47071"/>
                  </a:cubicBezTo>
                  <a:cubicBezTo>
                    <a:pt x="48849" y="45369"/>
                    <a:pt x="48849" y="42612"/>
                    <a:pt x="47123" y="40907"/>
                  </a:cubicBezTo>
                  <a:lnTo>
                    <a:pt x="14893" y="8715"/>
                  </a:ln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189">
              <a:extLst>
                <a:ext uri="{FF2B5EF4-FFF2-40B4-BE49-F238E27FC236}">
                  <a16:creationId xmlns:a16="http://schemas.microsoft.com/office/drawing/2014/main" id="{271AB907-5E3D-1997-7800-15B5C8B538C1}"/>
                </a:ext>
              </a:extLst>
            </p:cNvPr>
            <p:cNvSpPr/>
            <p:nvPr/>
          </p:nvSpPr>
          <p:spPr>
            <a:xfrm>
              <a:off x="11143845" y="2841050"/>
              <a:ext cx="48417" cy="48346"/>
            </a:xfrm>
            <a:custGeom>
              <a:avLst/>
              <a:gdLst>
                <a:gd name="connsiteX0" fmla="*/ 48418 w 48417"/>
                <a:gd name="connsiteY0" fmla="*/ 43986 h 48346"/>
                <a:gd name="connsiteX1" fmla="*/ 48418 w 48417"/>
                <a:gd name="connsiteY1" fmla="*/ 15681 h 48346"/>
                <a:gd name="connsiteX2" fmla="*/ 44029 w 48417"/>
                <a:gd name="connsiteY2" fmla="*/ 11324 h 48346"/>
                <a:gd name="connsiteX3" fmla="*/ 39712 w 48417"/>
                <a:gd name="connsiteY3" fmla="*/ 15681 h 48346"/>
                <a:gd name="connsiteX4" fmla="*/ 39712 w 48417"/>
                <a:gd name="connsiteY4" fmla="*/ 33471 h 48346"/>
                <a:gd name="connsiteX5" fmla="*/ 7482 w 48417"/>
                <a:gd name="connsiteY5" fmla="*/ 1276 h 48346"/>
                <a:gd name="connsiteX6" fmla="*/ 1295 w 48417"/>
                <a:gd name="connsiteY6" fmla="*/ 1276 h 48346"/>
                <a:gd name="connsiteX7" fmla="*/ 1295 w 48417"/>
                <a:gd name="connsiteY7" fmla="*/ 7436 h 48346"/>
                <a:gd name="connsiteX8" fmla="*/ 33525 w 48417"/>
                <a:gd name="connsiteY8" fmla="*/ 39632 h 48346"/>
                <a:gd name="connsiteX9" fmla="*/ 15683 w 48417"/>
                <a:gd name="connsiteY9" fmla="*/ 39632 h 48346"/>
                <a:gd name="connsiteX10" fmla="*/ 11367 w 48417"/>
                <a:gd name="connsiteY10" fmla="*/ 43989 h 48346"/>
                <a:gd name="connsiteX11" fmla="*/ 15683 w 48417"/>
                <a:gd name="connsiteY11" fmla="*/ 48346 h 48346"/>
                <a:gd name="connsiteX12" fmla="*/ 44029 w 48417"/>
                <a:gd name="connsiteY12" fmla="*/ 48346 h 48346"/>
                <a:gd name="connsiteX13" fmla="*/ 45756 w 48417"/>
                <a:gd name="connsiteY13" fmla="*/ 48010 h 48346"/>
                <a:gd name="connsiteX14" fmla="*/ 48058 w 48417"/>
                <a:gd name="connsiteY14" fmla="*/ 45656 h 48346"/>
                <a:gd name="connsiteX15" fmla="*/ 48418 w 48417"/>
                <a:gd name="connsiteY15" fmla="*/ 43986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17" h="48346">
                  <a:moveTo>
                    <a:pt x="48418" y="43986"/>
                  </a:moveTo>
                  <a:lnTo>
                    <a:pt x="48418" y="15681"/>
                  </a:lnTo>
                  <a:cubicBezTo>
                    <a:pt x="48418" y="13274"/>
                    <a:pt x="46475" y="11324"/>
                    <a:pt x="44029" y="11324"/>
                  </a:cubicBezTo>
                  <a:cubicBezTo>
                    <a:pt x="41655" y="11324"/>
                    <a:pt x="39712" y="13274"/>
                    <a:pt x="39712" y="15681"/>
                  </a:cubicBezTo>
                  <a:lnTo>
                    <a:pt x="39712" y="33471"/>
                  </a:lnTo>
                  <a:lnTo>
                    <a:pt x="7482" y="1276"/>
                  </a:lnTo>
                  <a:cubicBezTo>
                    <a:pt x="5755" y="-425"/>
                    <a:pt x="3021" y="-425"/>
                    <a:pt x="1295" y="1276"/>
                  </a:cubicBezTo>
                  <a:cubicBezTo>
                    <a:pt x="-432" y="2977"/>
                    <a:pt x="-432" y="5735"/>
                    <a:pt x="1295" y="7436"/>
                  </a:cubicBezTo>
                  <a:lnTo>
                    <a:pt x="33525" y="39632"/>
                  </a:lnTo>
                  <a:lnTo>
                    <a:pt x="15683" y="39632"/>
                  </a:lnTo>
                  <a:cubicBezTo>
                    <a:pt x="13310" y="39632"/>
                    <a:pt x="11367" y="41582"/>
                    <a:pt x="11367" y="43989"/>
                  </a:cubicBezTo>
                  <a:cubicBezTo>
                    <a:pt x="11367" y="46396"/>
                    <a:pt x="13310" y="48346"/>
                    <a:pt x="15683" y="48346"/>
                  </a:cubicBezTo>
                  <a:lnTo>
                    <a:pt x="44029" y="48346"/>
                  </a:lnTo>
                  <a:cubicBezTo>
                    <a:pt x="44605" y="48346"/>
                    <a:pt x="45180" y="48231"/>
                    <a:pt x="45756" y="48010"/>
                  </a:cubicBezTo>
                  <a:cubicBezTo>
                    <a:pt x="46762" y="47568"/>
                    <a:pt x="47626" y="46719"/>
                    <a:pt x="48058" y="45656"/>
                  </a:cubicBezTo>
                  <a:cubicBezTo>
                    <a:pt x="48274" y="45119"/>
                    <a:pt x="48418" y="44554"/>
                    <a:pt x="48418" y="43986"/>
                  </a:cubicBez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190">
              <a:extLst>
                <a:ext uri="{FF2B5EF4-FFF2-40B4-BE49-F238E27FC236}">
                  <a16:creationId xmlns:a16="http://schemas.microsoft.com/office/drawing/2014/main" id="{825EB98E-A2E5-25EB-4D7C-ECF69A92BF62}"/>
                </a:ext>
              </a:extLst>
            </p:cNvPr>
            <p:cNvSpPr/>
            <p:nvPr/>
          </p:nvSpPr>
          <p:spPr>
            <a:xfrm>
              <a:off x="10979312" y="2841050"/>
              <a:ext cx="48417" cy="48346"/>
            </a:xfrm>
            <a:custGeom>
              <a:avLst/>
              <a:gdLst>
                <a:gd name="connsiteX0" fmla="*/ 41008 w 48417"/>
                <a:gd name="connsiteY0" fmla="*/ 1276 h 48346"/>
                <a:gd name="connsiteX1" fmla="*/ 8778 w 48417"/>
                <a:gd name="connsiteY1" fmla="*/ 33471 h 48346"/>
                <a:gd name="connsiteX2" fmla="*/ 8778 w 48417"/>
                <a:gd name="connsiteY2" fmla="*/ 15681 h 48346"/>
                <a:gd name="connsiteX3" fmla="*/ 4389 w 48417"/>
                <a:gd name="connsiteY3" fmla="*/ 11324 h 48346"/>
                <a:gd name="connsiteX4" fmla="*/ 0 w 48417"/>
                <a:gd name="connsiteY4" fmla="*/ 15681 h 48346"/>
                <a:gd name="connsiteX5" fmla="*/ 0 w 48417"/>
                <a:gd name="connsiteY5" fmla="*/ 43989 h 48346"/>
                <a:gd name="connsiteX6" fmla="*/ 360 w 48417"/>
                <a:gd name="connsiteY6" fmla="*/ 45652 h 48346"/>
                <a:gd name="connsiteX7" fmla="*/ 2734 w 48417"/>
                <a:gd name="connsiteY7" fmla="*/ 48010 h 48346"/>
                <a:gd name="connsiteX8" fmla="*/ 4389 w 48417"/>
                <a:gd name="connsiteY8" fmla="*/ 48346 h 48346"/>
                <a:gd name="connsiteX9" fmla="*/ 32734 w 48417"/>
                <a:gd name="connsiteY9" fmla="*/ 48346 h 48346"/>
                <a:gd name="connsiteX10" fmla="*/ 37123 w 48417"/>
                <a:gd name="connsiteY10" fmla="*/ 43989 h 48346"/>
                <a:gd name="connsiteX11" fmla="*/ 32734 w 48417"/>
                <a:gd name="connsiteY11" fmla="*/ 39632 h 48346"/>
                <a:gd name="connsiteX12" fmla="*/ 14893 w 48417"/>
                <a:gd name="connsiteY12" fmla="*/ 39632 h 48346"/>
                <a:gd name="connsiteX13" fmla="*/ 47123 w 48417"/>
                <a:gd name="connsiteY13" fmla="*/ 7436 h 48346"/>
                <a:gd name="connsiteX14" fmla="*/ 47123 w 48417"/>
                <a:gd name="connsiteY14" fmla="*/ 1276 h 48346"/>
                <a:gd name="connsiteX15" fmla="*/ 41008 w 48417"/>
                <a:gd name="connsiteY15" fmla="*/ 1276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17" h="48346">
                  <a:moveTo>
                    <a:pt x="41008" y="1276"/>
                  </a:moveTo>
                  <a:lnTo>
                    <a:pt x="8778" y="33471"/>
                  </a:lnTo>
                  <a:lnTo>
                    <a:pt x="8778" y="15681"/>
                  </a:lnTo>
                  <a:cubicBezTo>
                    <a:pt x="8778" y="13274"/>
                    <a:pt x="6763" y="11324"/>
                    <a:pt x="4389" y="11324"/>
                  </a:cubicBezTo>
                  <a:cubicBezTo>
                    <a:pt x="1943" y="11324"/>
                    <a:pt x="0" y="13274"/>
                    <a:pt x="0" y="15681"/>
                  </a:cubicBezTo>
                  <a:lnTo>
                    <a:pt x="0" y="43989"/>
                  </a:lnTo>
                  <a:cubicBezTo>
                    <a:pt x="0" y="44558"/>
                    <a:pt x="144" y="45122"/>
                    <a:pt x="360" y="45652"/>
                  </a:cubicBezTo>
                  <a:cubicBezTo>
                    <a:pt x="792" y="46719"/>
                    <a:pt x="1655" y="47568"/>
                    <a:pt x="2734" y="48010"/>
                  </a:cubicBezTo>
                  <a:cubicBezTo>
                    <a:pt x="3238" y="48231"/>
                    <a:pt x="3813" y="48346"/>
                    <a:pt x="4389" y="48346"/>
                  </a:cubicBezTo>
                  <a:lnTo>
                    <a:pt x="32734" y="48346"/>
                  </a:lnTo>
                  <a:cubicBezTo>
                    <a:pt x="35108" y="48346"/>
                    <a:pt x="37123" y="46396"/>
                    <a:pt x="37123" y="43989"/>
                  </a:cubicBezTo>
                  <a:cubicBezTo>
                    <a:pt x="37123" y="41582"/>
                    <a:pt x="35108" y="39632"/>
                    <a:pt x="32734" y="39632"/>
                  </a:cubicBezTo>
                  <a:lnTo>
                    <a:pt x="14893" y="39632"/>
                  </a:lnTo>
                  <a:lnTo>
                    <a:pt x="47123" y="7436"/>
                  </a:lnTo>
                  <a:cubicBezTo>
                    <a:pt x="48849" y="5735"/>
                    <a:pt x="48849" y="2977"/>
                    <a:pt x="47123" y="1276"/>
                  </a:cubicBezTo>
                  <a:cubicBezTo>
                    <a:pt x="45468" y="-425"/>
                    <a:pt x="42662" y="-425"/>
                    <a:pt x="41008" y="1276"/>
                  </a:cubicBez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191">
              <a:extLst>
                <a:ext uri="{FF2B5EF4-FFF2-40B4-BE49-F238E27FC236}">
                  <a16:creationId xmlns:a16="http://schemas.microsoft.com/office/drawing/2014/main" id="{3093920E-3420-4219-4EF4-B1C034AFF22E}"/>
                </a:ext>
              </a:extLst>
            </p:cNvPr>
            <p:cNvSpPr/>
            <p:nvPr/>
          </p:nvSpPr>
          <p:spPr>
            <a:xfrm>
              <a:off x="11143845" y="2676745"/>
              <a:ext cx="48417" cy="48344"/>
            </a:xfrm>
            <a:custGeom>
              <a:avLst/>
              <a:gdLst>
                <a:gd name="connsiteX0" fmla="*/ 4389 w 48417"/>
                <a:gd name="connsiteY0" fmla="*/ 48344 h 48344"/>
                <a:gd name="connsiteX1" fmla="*/ 7482 w 48417"/>
                <a:gd name="connsiteY1" fmla="*/ 47071 h 48344"/>
                <a:gd name="connsiteX2" fmla="*/ 39712 w 48417"/>
                <a:gd name="connsiteY2" fmla="*/ 14872 h 48344"/>
                <a:gd name="connsiteX3" fmla="*/ 39712 w 48417"/>
                <a:gd name="connsiteY3" fmla="*/ 32666 h 48344"/>
                <a:gd name="connsiteX4" fmla="*/ 44029 w 48417"/>
                <a:gd name="connsiteY4" fmla="*/ 37023 h 48344"/>
                <a:gd name="connsiteX5" fmla="*/ 48418 w 48417"/>
                <a:gd name="connsiteY5" fmla="*/ 32666 h 48344"/>
                <a:gd name="connsiteX6" fmla="*/ 48418 w 48417"/>
                <a:gd name="connsiteY6" fmla="*/ 4361 h 48344"/>
                <a:gd name="connsiteX7" fmla="*/ 48058 w 48417"/>
                <a:gd name="connsiteY7" fmla="*/ 2691 h 48344"/>
                <a:gd name="connsiteX8" fmla="*/ 45756 w 48417"/>
                <a:gd name="connsiteY8" fmla="*/ 333 h 48344"/>
                <a:gd name="connsiteX9" fmla="*/ 44173 w 48417"/>
                <a:gd name="connsiteY9" fmla="*/ 28 h 48344"/>
                <a:gd name="connsiteX10" fmla="*/ 44029 w 48417"/>
                <a:gd name="connsiteY10" fmla="*/ 0 h 48344"/>
                <a:gd name="connsiteX11" fmla="*/ 15683 w 48417"/>
                <a:gd name="connsiteY11" fmla="*/ 0 h 48344"/>
                <a:gd name="connsiteX12" fmla="*/ 11367 w 48417"/>
                <a:gd name="connsiteY12" fmla="*/ 4354 h 48344"/>
                <a:gd name="connsiteX13" fmla="*/ 15683 w 48417"/>
                <a:gd name="connsiteY13" fmla="*/ 8715 h 48344"/>
                <a:gd name="connsiteX14" fmla="*/ 33525 w 48417"/>
                <a:gd name="connsiteY14" fmla="*/ 8715 h 48344"/>
                <a:gd name="connsiteX15" fmla="*/ 1295 w 48417"/>
                <a:gd name="connsiteY15" fmla="*/ 40907 h 48344"/>
                <a:gd name="connsiteX16" fmla="*/ 1295 w 48417"/>
                <a:gd name="connsiteY16" fmla="*/ 47071 h 48344"/>
                <a:gd name="connsiteX17" fmla="*/ 4389 w 48417"/>
                <a:gd name="connsiteY17" fmla="*/ 48344 h 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17" h="48344">
                  <a:moveTo>
                    <a:pt x="4389" y="48344"/>
                  </a:moveTo>
                  <a:cubicBezTo>
                    <a:pt x="5467" y="48344"/>
                    <a:pt x="6619" y="47920"/>
                    <a:pt x="7482" y="47071"/>
                  </a:cubicBezTo>
                  <a:lnTo>
                    <a:pt x="39712" y="14872"/>
                  </a:lnTo>
                  <a:lnTo>
                    <a:pt x="39712" y="32666"/>
                  </a:lnTo>
                  <a:cubicBezTo>
                    <a:pt x="39712" y="35072"/>
                    <a:pt x="41655" y="37023"/>
                    <a:pt x="44029" y="37023"/>
                  </a:cubicBezTo>
                  <a:cubicBezTo>
                    <a:pt x="46475" y="37023"/>
                    <a:pt x="48418" y="35072"/>
                    <a:pt x="48418" y="32666"/>
                  </a:cubicBezTo>
                  <a:lnTo>
                    <a:pt x="48418" y="4361"/>
                  </a:lnTo>
                  <a:cubicBezTo>
                    <a:pt x="48418" y="3792"/>
                    <a:pt x="48274" y="3224"/>
                    <a:pt x="48058" y="2691"/>
                  </a:cubicBezTo>
                  <a:cubicBezTo>
                    <a:pt x="47626" y="1624"/>
                    <a:pt x="46762" y="775"/>
                    <a:pt x="45756" y="333"/>
                  </a:cubicBezTo>
                  <a:cubicBezTo>
                    <a:pt x="45252" y="133"/>
                    <a:pt x="44749" y="46"/>
                    <a:pt x="44173" y="28"/>
                  </a:cubicBezTo>
                  <a:cubicBezTo>
                    <a:pt x="44173" y="28"/>
                    <a:pt x="44101" y="0"/>
                    <a:pt x="44029" y="0"/>
                  </a:cubicBezTo>
                  <a:lnTo>
                    <a:pt x="15683" y="0"/>
                  </a:lnTo>
                  <a:cubicBezTo>
                    <a:pt x="13310" y="0"/>
                    <a:pt x="11367" y="1947"/>
                    <a:pt x="11367" y="4354"/>
                  </a:cubicBezTo>
                  <a:cubicBezTo>
                    <a:pt x="11367" y="6764"/>
                    <a:pt x="13310" y="8715"/>
                    <a:pt x="15683" y="8715"/>
                  </a:cubicBezTo>
                  <a:lnTo>
                    <a:pt x="33525" y="8715"/>
                  </a:lnTo>
                  <a:lnTo>
                    <a:pt x="1295" y="40907"/>
                  </a:lnTo>
                  <a:cubicBezTo>
                    <a:pt x="-432" y="42608"/>
                    <a:pt x="-432" y="45366"/>
                    <a:pt x="1295" y="47071"/>
                  </a:cubicBezTo>
                  <a:cubicBezTo>
                    <a:pt x="2158" y="47920"/>
                    <a:pt x="3238" y="48344"/>
                    <a:pt x="4389" y="48344"/>
                  </a:cubicBezTo>
                  <a:close/>
                </a:path>
              </a:pathLst>
            </a:custGeom>
            <a:solidFill>
              <a:srgbClr val="000000"/>
            </a:solidFill>
            <a:ln w="7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aphic 4">
            <a:extLst>
              <a:ext uri="{FF2B5EF4-FFF2-40B4-BE49-F238E27FC236}">
                <a16:creationId xmlns:a16="http://schemas.microsoft.com/office/drawing/2014/main" id="{E83D4BC9-908E-F590-A0A1-D994494D856F}"/>
              </a:ext>
            </a:extLst>
          </p:cNvPr>
          <p:cNvGrpSpPr>
            <a:grpSpLocks noChangeAspect="1"/>
          </p:cNvGrpSpPr>
          <p:nvPr/>
        </p:nvGrpSpPr>
        <p:grpSpPr>
          <a:xfrm>
            <a:off x="5858352" y="2821853"/>
            <a:ext cx="475295" cy="470271"/>
            <a:chOff x="7346407" y="2650397"/>
            <a:chExt cx="281528" cy="278552"/>
          </a:xfrm>
          <a:solidFill>
            <a:srgbClr val="000000"/>
          </a:solidFill>
        </p:grpSpPr>
        <p:sp>
          <p:nvSpPr>
            <p:cNvPr id="78" name="Freeform 1034">
              <a:extLst>
                <a:ext uri="{FF2B5EF4-FFF2-40B4-BE49-F238E27FC236}">
                  <a16:creationId xmlns:a16="http://schemas.microsoft.com/office/drawing/2014/main" id="{0DF8A7D2-221A-AC06-C623-EC925323D3D4}"/>
                </a:ext>
              </a:extLst>
            </p:cNvPr>
            <p:cNvSpPr/>
            <p:nvPr/>
          </p:nvSpPr>
          <p:spPr>
            <a:xfrm>
              <a:off x="7374024" y="2729299"/>
              <a:ext cx="226622" cy="199650"/>
            </a:xfrm>
            <a:custGeom>
              <a:avLst/>
              <a:gdLst>
                <a:gd name="connsiteX0" fmla="*/ 226246 w 226622"/>
                <a:gd name="connsiteY0" fmla="*/ 47566 h 199650"/>
                <a:gd name="connsiteX1" fmla="*/ 205440 w 226622"/>
                <a:gd name="connsiteY1" fmla="*/ 2498 h 199650"/>
                <a:gd name="connsiteX2" fmla="*/ 201531 w 226622"/>
                <a:gd name="connsiteY2" fmla="*/ 0 h 199650"/>
                <a:gd name="connsiteX3" fmla="*/ 28528 w 226622"/>
                <a:gd name="connsiteY3" fmla="*/ 0 h 199650"/>
                <a:gd name="connsiteX4" fmla="*/ 24742 w 226622"/>
                <a:gd name="connsiteY4" fmla="*/ 2261 h 199650"/>
                <a:gd name="connsiteX5" fmla="*/ 507 w 226622"/>
                <a:gd name="connsiteY5" fmla="*/ 47328 h 199650"/>
                <a:gd name="connsiteX6" fmla="*/ 192 w 226622"/>
                <a:gd name="connsiteY6" fmla="*/ 50629 h 199650"/>
                <a:gd name="connsiteX7" fmla="*/ 866 w 226622"/>
                <a:gd name="connsiteY7" fmla="*/ 53774 h 199650"/>
                <a:gd name="connsiteX8" fmla="*/ 109981 w 226622"/>
                <a:gd name="connsiteY8" fmla="*/ 197950 h 199650"/>
                <a:gd name="connsiteX9" fmla="*/ 113416 w 226622"/>
                <a:gd name="connsiteY9" fmla="*/ 199650 h 199650"/>
                <a:gd name="connsiteX10" fmla="*/ 113416 w 226622"/>
                <a:gd name="connsiteY10" fmla="*/ 199650 h 199650"/>
                <a:gd name="connsiteX11" fmla="*/ 116852 w 226622"/>
                <a:gd name="connsiteY11" fmla="*/ 197943 h 199650"/>
                <a:gd name="connsiteX12" fmla="*/ 225736 w 226622"/>
                <a:gd name="connsiteY12" fmla="*/ 53767 h 199650"/>
                <a:gd name="connsiteX13" fmla="*/ 226411 w 226622"/>
                <a:gd name="connsiteY13" fmla="*/ 50629 h 199650"/>
                <a:gd name="connsiteX14" fmla="*/ 226246 w 226622"/>
                <a:gd name="connsiteY14" fmla="*/ 47566 h 199650"/>
                <a:gd name="connsiteX15" fmla="*/ 216449 w 226622"/>
                <a:gd name="connsiteY15" fmla="*/ 46880 h 199650"/>
                <a:gd name="connsiteX16" fmla="*/ 157646 w 226622"/>
                <a:gd name="connsiteY16" fmla="*/ 46880 h 199650"/>
                <a:gd name="connsiteX17" fmla="*/ 174650 w 226622"/>
                <a:gd name="connsiteY17" fmla="*/ 8595 h 199650"/>
                <a:gd name="connsiteX18" fmla="*/ 198777 w 226622"/>
                <a:gd name="connsiteY18" fmla="*/ 8595 h 199650"/>
                <a:gd name="connsiteX19" fmla="*/ 216449 w 226622"/>
                <a:gd name="connsiteY19" fmla="*/ 46880 h 199650"/>
                <a:gd name="connsiteX20" fmla="*/ 113301 w 226622"/>
                <a:gd name="connsiteY20" fmla="*/ 172536 h 199650"/>
                <a:gd name="connsiteX21" fmla="*/ 82146 w 226622"/>
                <a:gd name="connsiteY21" fmla="*/ 55475 h 199650"/>
                <a:gd name="connsiteX22" fmla="*/ 144449 w 226622"/>
                <a:gd name="connsiteY22" fmla="*/ 55475 h 199650"/>
                <a:gd name="connsiteX23" fmla="*/ 113301 w 226622"/>
                <a:gd name="connsiteY23" fmla="*/ 172536 h 199650"/>
                <a:gd name="connsiteX24" fmla="*/ 124934 w 226622"/>
                <a:gd name="connsiteY24" fmla="*/ 8595 h 199650"/>
                <a:gd name="connsiteX25" fmla="*/ 141932 w 226622"/>
                <a:gd name="connsiteY25" fmla="*/ 46880 h 199650"/>
                <a:gd name="connsiteX26" fmla="*/ 84699 w 226622"/>
                <a:gd name="connsiteY26" fmla="*/ 46880 h 199650"/>
                <a:gd name="connsiteX27" fmla="*/ 101704 w 226622"/>
                <a:gd name="connsiteY27" fmla="*/ 8595 h 199650"/>
                <a:gd name="connsiteX28" fmla="*/ 124934 w 226622"/>
                <a:gd name="connsiteY28" fmla="*/ 8595 h 199650"/>
                <a:gd name="connsiteX29" fmla="*/ 134344 w 226622"/>
                <a:gd name="connsiteY29" fmla="*/ 8595 h 199650"/>
                <a:gd name="connsiteX30" fmla="*/ 165234 w 226622"/>
                <a:gd name="connsiteY30" fmla="*/ 8595 h 199650"/>
                <a:gd name="connsiteX31" fmla="*/ 149785 w 226622"/>
                <a:gd name="connsiteY31" fmla="*/ 43374 h 199650"/>
                <a:gd name="connsiteX32" fmla="*/ 134344 w 226622"/>
                <a:gd name="connsiteY32" fmla="*/ 8595 h 199650"/>
                <a:gd name="connsiteX33" fmla="*/ 76846 w 226622"/>
                <a:gd name="connsiteY33" fmla="*/ 43374 h 199650"/>
                <a:gd name="connsiteX34" fmla="*/ 61405 w 226622"/>
                <a:gd name="connsiteY34" fmla="*/ 8595 h 199650"/>
                <a:gd name="connsiteX35" fmla="*/ 92295 w 226622"/>
                <a:gd name="connsiteY35" fmla="*/ 8595 h 199650"/>
                <a:gd name="connsiteX36" fmla="*/ 76846 w 226622"/>
                <a:gd name="connsiteY36" fmla="*/ 43374 h 199650"/>
                <a:gd name="connsiteX37" fmla="*/ 31103 w 226622"/>
                <a:gd name="connsiteY37" fmla="*/ 8595 h 199650"/>
                <a:gd name="connsiteX38" fmla="*/ 51988 w 226622"/>
                <a:gd name="connsiteY38" fmla="*/ 8595 h 199650"/>
                <a:gd name="connsiteX39" fmla="*/ 68993 w 226622"/>
                <a:gd name="connsiteY39" fmla="*/ 46880 h 199650"/>
                <a:gd name="connsiteX40" fmla="*/ 10519 w 226622"/>
                <a:gd name="connsiteY40" fmla="*/ 46880 h 199650"/>
                <a:gd name="connsiteX41" fmla="*/ 31103 w 226622"/>
                <a:gd name="connsiteY41" fmla="*/ 8595 h 199650"/>
                <a:gd name="connsiteX42" fmla="*/ 73238 w 226622"/>
                <a:gd name="connsiteY42" fmla="*/ 55475 h 199650"/>
                <a:gd name="connsiteX43" fmla="*/ 105950 w 226622"/>
                <a:gd name="connsiteY43" fmla="*/ 178366 h 199650"/>
                <a:gd name="connsiteX44" fmla="*/ 12950 w 226622"/>
                <a:gd name="connsiteY44" fmla="*/ 55475 h 199650"/>
                <a:gd name="connsiteX45" fmla="*/ 73238 w 226622"/>
                <a:gd name="connsiteY45" fmla="*/ 55475 h 199650"/>
                <a:gd name="connsiteX46" fmla="*/ 120545 w 226622"/>
                <a:gd name="connsiteY46" fmla="*/ 178773 h 199650"/>
                <a:gd name="connsiteX47" fmla="*/ 153364 w 226622"/>
                <a:gd name="connsiteY47" fmla="*/ 55475 h 199650"/>
                <a:gd name="connsiteX48" fmla="*/ 213666 w 226622"/>
                <a:gd name="connsiteY48" fmla="*/ 55475 h 199650"/>
                <a:gd name="connsiteX49" fmla="*/ 120545 w 226622"/>
                <a:gd name="connsiteY49" fmla="*/ 178773 h 19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26622" h="199650">
                  <a:moveTo>
                    <a:pt x="226246" y="47566"/>
                  </a:moveTo>
                  <a:lnTo>
                    <a:pt x="205440" y="2498"/>
                  </a:lnTo>
                  <a:cubicBezTo>
                    <a:pt x="204737" y="973"/>
                    <a:pt x="203209" y="0"/>
                    <a:pt x="201531" y="0"/>
                  </a:cubicBezTo>
                  <a:lnTo>
                    <a:pt x="28528" y="0"/>
                  </a:lnTo>
                  <a:cubicBezTo>
                    <a:pt x="26950" y="0"/>
                    <a:pt x="25487" y="868"/>
                    <a:pt x="24742" y="2261"/>
                  </a:cubicBezTo>
                  <a:lnTo>
                    <a:pt x="507" y="47328"/>
                  </a:lnTo>
                  <a:cubicBezTo>
                    <a:pt x="-59" y="48382"/>
                    <a:pt x="-131" y="49568"/>
                    <a:pt x="192" y="50629"/>
                  </a:cubicBezTo>
                  <a:cubicBezTo>
                    <a:pt x="48" y="51735"/>
                    <a:pt x="178" y="52858"/>
                    <a:pt x="866" y="53774"/>
                  </a:cubicBezTo>
                  <a:lnTo>
                    <a:pt x="109981" y="197950"/>
                  </a:lnTo>
                  <a:cubicBezTo>
                    <a:pt x="110791" y="199020"/>
                    <a:pt x="112068" y="199650"/>
                    <a:pt x="113416" y="199650"/>
                  </a:cubicBezTo>
                  <a:lnTo>
                    <a:pt x="113416" y="199650"/>
                  </a:lnTo>
                  <a:cubicBezTo>
                    <a:pt x="114764" y="199650"/>
                    <a:pt x="116034" y="199020"/>
                    <a:pt x="116852" y="197943"/>
                  </a:cubicBezTo>
                  <a:lnTo>
                    <a:pt x="225736" y="53767"/>
                  </a:lnTo>
                  <a:cubicBezTo>
                    <a:pt x="226433" y="52850"/>
                    <a:pt x="226562" y="51731"/>
                    <a:pt x="226411" y="50629"/>
                  </a:cubicBezTo>
                  <a:cubicBezTo>
                    <a:pt x="226719" y="49652"/>
                    <a:pt x="226712" y="48570"/>
                    <a:pt x="226246" y="47566"/>
                  </a:cubicBezTo>
                  <a:close/>
                  <a:moveTo>
                    <a:pt x="216449" y="46880"/>
                  </a:moveTo>
                  <a:lnTo>
                    <a:pt x="157646" y="46880"/>
                  </a:lnTo>
                  <a:lnTo>
                    <a:pt x="174650" y="8595"/>
                  </a:lnTo>
                  <a:lnTo>
                    <a:pt x="198777" y="8595"/>
                  </a:lnTo>
                  <a:lnTo>
                    <a:pt x="216449" y="46880"/>
                  </a:lnTo>
                  <a:close/>
                  <a:moveTo>
                    <a:pt x="113301" y="172536"/>
                  </a:moveTo>
                  <a:lnTo>
                    <a:pt x="82146" y="55475"/>
                  </a:lnTo>
                  <a:lnTo>
                    <a:pt x="144449" y="55475"/>
                  </a:lnTo>
                  <a:lnTo>
                    <a:pt x="113301" y="172536"/>
                  </a:lnTo>
                  <a:close/>
                  <a:moveTo>
                    <a:pt x="124934" y="8595"/>
                  </a:moveTo>
                  <a:lnTo>
                    <a:pt x="141932" y="46880"/>
                  </a:lnTo>
                  <a:lnTo>
                    <a:pt x="84699" y="46880"/>
                  </a:lnTo>
                  <a:lnTo>
                    <a:pt x="101704" y="8595"/>
                  </a:lnTo>
                  <a:lnTo>
                    <a:pt x="124934" y="8595"/>
                  </a:lnTo>
                  <a:close/>
                  <a:moveTo>
                    <a:pt x="134344" y="8595"/>
                  </a:moveTo>
                  <a:lnTo>
                    <a:pt x="165234" y="8595"/>
                  </a:lnTo>
                  <a:lnTo>
                    <a:pt x="149785" y="43374"/>
                  </a:lnTo>
                  <a:lnTo>
                    <a:pt x="134344" y="8595"/>
                  </a:lnTo>
                  <a:close/>
                  <a:moveTo>
                    <a:pt x="76846" y="43374"/>
                  </a:moveTo>
                  <a:lnTo>
                    <a:pt x="61405" y="8595"/>
                  </a:lnTo>
                  <a:lnTo>
                    <a:pt x="92295" y="8595"/>
                  </a:lnTo>
                  <a:lnTo>
                    <a:pt x="76846" y="43374"/>
                  </a:lnTo>
                  <a:close/>
                  <a:moveTo>
                    <a:pt x="31103" y="8595"/>
                  </a:moveTo>
                  <a:lnTo>
                    <a:pt x="51988" y="8595"/>
                  </a:lnTo>
                  <a:lnTo>
                    <a:pt x="68993" y="46880"/>
                  </a:lnTo>
                  <a:lnTo>
                    <a:pt x="10519" y="46880"/>
                  </a:lnTo>
                  <a:lnTo>
                    <a:pt x="31103" y="8595"/>
                  </a:lnTo>
                  <a:close/>
                  <a:moveTo>
                    <a:pt x="73238" y="55475"/>
                  </a:moveTo>
                  <a:lnTo>
                    <a:pt x="105950" y="178366"/>
                  </a:lnTo>
                  <a:lnTo>
                    <a:pt x="12950" y="55475"/>
                  </a:lnTo>
                  <a:lnTo>
                    <a:pt x="73238" y="55475"/>
                  </a:lnTo>
                  <a:close/>
                  <a:moveTo>
                    <a:pt x="120545" y="178773"/>
                  </a:moveTo>
                  <a:lnTo>
                    <a:pt x="153364" y="55475"/>
                  </a:lnTo>
                  <a:lnTo>
                    <a:pt x="213666" y="55475"/>
                  </a:lnTo>
                  <a:lnTo>
                    <a:pt x="120545" y="178773"/>
                  </a:ln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1052">
              <a:extLst>
                <a:ext uri="{FF2B5EF4-FFF2-40B4-BE49-F238E27FC236}">
                  <a16:creationId xmlns:a16="http://schemas.microsoft.com/office/drawing/2014/main" id="{354A6218-F567-55F8-435E-6F67240B72F9}"/>
                </a:ext>
              </a:extLst>
            </p:cNvPr>
            <p:cNvSpPr/>
            <p:nvPr/>
          </p:nvSpPr>
          <p:spPr>
            <a:xfrm>
              <a:off x="7482262" y="2650397"/>
              <a:ext cx="8613" cy="42547"/>
            </a:xfrm>
            <a:custGeom>
              <a:avLst/>
              <a:gdLst>
                <a:gd name="connsiteX0" fmla="*/ 4310 w 8613"/>
                <a:gd name="connsiteY0" fmla="*/ 42548 h 42547"/>
                <a:gd name="connsiteX1" fmla="*/ 8614 w 8613"/>
                <a:gd name="connsiteY1" fmla="*/ 38250 h 42547"/>
                <a:gd name="connsiteX2" fmla="*/ 8614 w 8613"/>
                <a:gd name="connsiteY2" fmla="*/ 4297 h 42547"/>
                <a:gd name="connsiteX3" fmla="*/ 4310 w 8613"/>
                <a:gd name="connsiteY3" fmla="*/ 0 h 42547"/>
                <a:gd name="connsiteX4" fmla="*/ 0 w 8613"/>
                <a:gd name="connsiteY4" fmla="*/ 4297 h 42547"/>
                <a:gd name="connsiteX5" fmla="*/ 0 w 8613"/>
                <a:gd name="connsiteY5" fmla="*/ 38250 h 42547"/>
                <a:gd name="connsiteX6" fmla="*/ 4310 w 8613"/>
                <a:gd name="connsiteY6" fmla="*/ 42548 h 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13" h="42547">
                  <a:moveTo>
                    <a:pt x="4310" y="42548"/>
                  </a:moveTo>
                  <a:cubicBezTo>
                    <a:pt x="6684" y="42548"/>
                    <a:pt x="8614" y="40623"/>
                    <a:pt x="8614" y="38250"/>
                  </a:cubicBezTo>
                  <a:lnTo>
                    <a:pt x="8614" y="4297"/>
                  </a:lnTo>
                  <a:cubicBezTo>
                    <a:pt x="8614" y="1925"/>
                    <a:pt x="6684" y="0"/>
                    <a:pt x="4310" y="0"/>
                  </a:cubicBezTo>
                  <a:cubicBezTo>
                    <a:pt x="1930" y="0"/>
                    <a:pt x="0" y="1925"/>
                    <a:pt x="0" y="4297"/>
                  </a:cubicBezTo>
                  <a:lnTo>
                    <a:pt x="0" y="38250"/>
                  </a:lnTo>
                  <a:cubicBezTo>
                    <a:pt x="0" y="40623"/>
                    <a:pt x="1930" y="42548"/>
                    <a:pt x="4310" y="42548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1053">
              <a:extLst>
                <a:ext uri="{FF2B5EF4-FFF2-40B4-BE49-F238E27FC236}">
                  <a16:creationId xmlns:a16="http://schemas.microsoft.com/office/drawing/2014/main" id="{6A2946E8-ED83-13FC-AF70-51B34FDA1EE5}"/>
                </a:ext>
              </a:extLst>
            </p:cNvPr>
            <p:cNvSpPr/>
            <p:nvPr/>
          </p:nvSpPr>
          <p:spPr>
            <a:xfrm>
              <a:off x="7407140" y="2663467"/>
              <a:ext cx="22969" cy="39374"/>
            </a:xfrm>
            <a:custGeom>
              <a:avLst/>
              <a:gdLst>
                <a:gd name="connsiteX0" fmla="*/ 14762 w 22969"/>
                <a:gd name="connsiteY0" fmla="*/ 36890 h 39374"/>
                <a:gd name="connsiteX1" fmla="*/ 18664 w 22969"/>
                <a:gd name="connsiteY1" fmla="*/ 39375 h 39374"/>
                <a:gd name="connsiteX2" fmla="*/ 20479 w 22969"/>
                <a:gd name="connsiteY2" fmla="*/ 38968 h 39374"/>
                <a:gd name="connsiteX3" fmla="*/ 22565 w 22969"/>
                <a:gd name="connsiteY3" fmla="*/ 33250 h 39374"/>
                <a:gd name="connsiteX4" fmla="*/ 8200 w 22969"/>
                <a:gd name="connsiteY4" fmla="*/ 2475 h 39374"/>
                <a:gd name="connsiteX5" fmla="*/ 2484 w 22969"/>
                <a:gd name="connsiteY5" fmla="*/ 396 h 39374"/>
                <a:gd name="connsiteX6" fmla="*/ 404 w 22969"/>
                <a:gd name="connsiteY6" fmla="*/ 6115 h 39374"/>
                <a:gd name="connsiteX7" fmla="*/ 14762 w 22969"/>
                <a:gd name="connsiteY7" fmla="*/ 36890 h 3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9" h="39374">
                  <a:moveTo>
                    <a:pt x="14762" y="36890"/>
                  </a:moveTo>
                  <a:cubicBezTo>
                    <a:pt x="15494" y="38451"/>
                    <a:pt x="17043" y="39375"/>
                    <a:pt x="18664" y="39375"/>
                  </a:cubicBezTo>
                  <a:cubicBezTo>
                    <a:pt x="19273" y="39375"/>
                    <a:pt x="19890" y="39241"/>
                    <a:pt x="20479" y="38968"/>
                  </a:cubicBezTo>
                  <a:cubicBezTo>
                    <a:pt x="22637" y="37961"/>
                    <a:pt x="23569" y="35406"/>
                    <a:pt x="22565" y="33250"/>
                  </a:cubicBezTo>
                  <a:lnTo>
                    <a:pt x="8200" y="2475"/>
                  </a:lnTo>
                  <a:cubicBezTo>
                    <a:pt x="7196" y="326"/>
                    <a:pt x="4643" y="-591"/>
                    <a:pt x="2484" y="396"/>
                  </a:cubicBezTo>
                  <a:cubicBezTo>
                    <a:pt x="332" y="1404"/>
                    <a:pt x="-600" y="3959"/>
                    <a:pt x="404" y="6115"/>
                  </a:cubicBezTo>
                  <a:lnTo>
                    <a:pt x="14762" y="36890"/>
                  </a:ln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1054">
              <a:extLst>
                <a:ext uri="{FF2B5EF4-FFF2-40B4-BE49-F238E27FC236}">
                  <a16:creationId xmlns:a16="http://schemas.microsoft.com/office/drawing/2014/main" id="{288EE495-AC21-F521-82BB-4961DC280B54}"/>
                </a:ext>
              </a:extLst>
            </p:cNvPr>
            <p:cNvSpPr/>
            <p:nvPr/>
          </p:nvSpPr>
          <p:spPr>
            <a:xfrm>
              <a:off x="7346407" y="2702296"/>
              <a:ext cx="34639" cy="30431"/>
            </a:xfrm>
            <a:custGeom>
              <a:avLst/>
              <a:gdLst>
                <a:gd name="connsiteX0" fmla="*/ 33632 w 34639"/>
                <a:gd name="connsiteY0" fmla="*/ 28899 h 30431"/>
                <a:gd name="connsiteX1" fmla="*/ 33102 w 34639"/>
                <a:gd name="connsiteY1" fmla="*/ 22838 h 30431"/>
                <a:gd name="connsiteX2" fmla="*/ 7067 w 34639"/>
                <a:gd name="connsiteY2" fmla="*/ 1007 h 30431"/>
                <a:gd name="connsiteX3" fmla="*/ 1007 w 34639"/>
                <a:gd name="connsiteY3" fmla="*/ 1540 h 30431"/>
                <a:gd name="connsiteX4" fmla="*/ 1538 w 34639"/>
                <a:gd name="connsiteY4" fmla="*/ 7601 h 30431"/>
                <a:gd name="connsiteX5" fmla="*/ 27565 w 34639"/>
                <a:gd name="connsiteY5" fmla="*/ 29431 h 30431"/>
                <a:gd name="connsiteX6" fmla="*/ 30334 w 34639"/>
                <a:gd name="connsiteY6" fmla="*/ 30432 h 30431"/>
                <a:gd name="connsiteX7" fmla="*/ 33632 w 34639"/>
                <a:gd name="connsiteY7" fmla="*/ 28899 h 3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9" h="30431">
                  <a:moveTo>
                    <a:pt x="33632" y="28899"/>
                  </a:moveTo>
                  <a:cubicBezTo>
                    <a:pt x="35160" y="27079"/>
                    <a:pt x="34923" y="24371"/>
                    <a:pt x="33102" y="22838"/>
                  </a:cubicBezTo>
                  <a:lnTo>
                    <a:pt x="7067" y="1007"/>
                  </a:lnTo>
                  <a:cubicBezTo>
                    <a:pt x="5246" y="-519"/>
                    <a:pt x="2528" y="-287"/>
                    <a:pt x="1007" y="1540"/>
                  </a:cubicBezTo>
                  <a:cubicBezTo>
                    <a:pt x="-520" y="3360"/>
                    <a:pt x="-284" y="6068"/>
                    <a:pt x="1538" y="7601"/>
                  </a:cubicBezTo>
                  <a:lnTo>
                    <a:pt x="27565" y="29431"/>
                  </a:lnTo>
                  <a:cubicBezTo>
                    <a:pt x="28376" y="30103"/>
                    <a:pt x="29358" y="30432"/>
                    <a:pt x="30334" y="30432"/>
                  </a:cubicBezTo>
                  <a:cubicBezTo>
                    <a:pt x="31560" y="30432"/>
                    <a:pt x="32779" y="29914"/>
                    <a:pt x="33632" y="28899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1055">
              <a:extLst>
                <a:ext uri="{FF2B5EF4-FFF2-40B4-BE49-F238E27FC236}">
                  <a16:creationId xmlns:a16="http://schemas.microsoft.com/office/drawing/2014/main" id="{FC9AB711-0FBE-6562-6D70-8D6B64539D70}"/>
                </a:ext>
              </a:extLst>
            </p:cNvPr>
            <p:cNvSpPr/>
            <p:nvPr/>
          </p:nvSpPr>
          <p:spPr>
            <a:xfrm>
              <a:off x="7543347" y="2662051"/>
              <a:ext cx="22968" cy="39370"/>
            </a:xfrm>
            <a:custGeom>
              <a:avLst/>
              <a:gdLst>
                <a:gd name="connsiteX0" fmla="*/ 2488 w 22968"/>
                <a:gd name="connsiteY0" fmla="*/ 38964 h 39370"/>
                <a:gd name="connsiteX1" fmla="*/ 4302 w 22968"/>
                <a:gd name="connsiteY1" fmla="*/ 39370 h 39370"/>
                <a:gd name="connsiteX2" fmla="*/ 8204 w 22968"/>
                <a:gd name="connsiteY2" fmla="*/ 36886 h 39370"/>
                <a:gd name="connsiteX3" fmla="*/ 22569 w 22968"/>
                <a:gd name="connsiteY3" fmla="*/ 6110 h 39370"/>
                <a:gd name="connsiteX4" fmla="*/ 20483 w 22968"/>
                <a:gd name="connsiteY4" fmla="*/ 392 h 39370"/>
                <a:gd name="connsiteX5" fmla="*/ 14766 w 22968"/>
                <a:gd name="connsiteY5" fmla="*/ 2471 h 39370"/>
                <a:gd name="connsiteX6" fmla="*/ 401 w 22968"/>
                <a:gd name="connsiteY6" fmla="*/ 33247 h 39370"/>
                <a:gd name="connsiteX7" fmla="*/ 2488 w 22968"/>
                <a:gd name="connsiteY7" fmla="*/ 38964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8" h="39370">
                  <a:moveTo>
                    <a:pt x="2488" y="38964"/>
                  </a:moveTo>
                  <a:cubicBezTo>
                    <a:pt x="3076" y="39238"/>
                    <a:pt x="3693" y="39370"/>
                    <a:pt x="4302" y="39370"/>
                  </a:cubicBezTo>
                  <a:cubicBezTo>
                    <a:pt x="5923" y="39370"/>
                    <a:pt x="7472" y="38446"/>
                    <a:pt x="8204" y="36886"/>
                  </a:cubicBezTo>
                  <a:lnTo>
                    <a:pt x="22569" y="6110"/>
                  </a:lnTo>
                  <a:cubicBezTo>
                    <a:pt x="23566" y="3955"/>
                    <a:pt x="22634" y="1400"/>
                    <a:pt x="20483" y="392"/>
                  </a:cubicBezTo>
                  <a:cubicBezTo>
                    <a:pt x="18331" y="-588"/>
                    <a:pt x="15770" y="329"/>
                    <a:pt x="14766" y="2471"/>
                  </a:cubicBezTo>
                  <a:lnTo>
                    <a:pt x="401" y="33247"/>
                  </a:lnTo>
                  <a:cubicBezTo>
                    <a:pt x="-596" y="35402"/>
                    <a:pt x="329" y="37957"/>
                    <a:pt x="2488" y="38964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1056">
              <a:extLst>
                <a:ext uri="{FF2B5EF4-FFF2-40B4-BE49-F238E27FC236}">
                  <a16:creationId xmlns:a16="http://schemas.microsoft.com/office/drawing/2014/main" id="{0793A32C-2B07-B0BF-0448-8BEDA9CBADED}"/>
                </a:ext>
              </a:extLst>
            </p:cNvPr>
            <p:cNvSpPr/>
            <p:nvPr/>
          </p:nvSpPr>
          <p:spPr>
            <a:xfrm>
              <a:off x="7593297" y="2699726"/>
              <a:ext cx="34638" cy="30420"/>
            </a:xfrm>
            <a:custGeom>
              <a:avLst/>
              <a:gdLst>
                <a:gd name="connsiteX0" fmla="*/ 33631 w 34638"/>
                <a:gd name="connsiteY0" fmla="*/ 1534 h 30420"/>
                <a:gd name="connsiteX1" fmla="*/ 27571 w 34638"/>
                <a:gd name="connsiteY1" fmla="*/ 1003 h 30420"/>
                <a:gd name="connsiteX2" fmla="*/ 1537 w 34638"/>
                <a:gd name="connsiteY2" fmla="*/ 22826 h 30420"/>
                <a:gd name="connsiteX3" fmla="*/ 1013 w 34638"/>
                <a:gd name="connsiteY3" fmla="*/ 28887 h 30420"/>
                <a:gd name="connsiteX4" fmla="*/ 4305 w 34638"/>
                <a:gd name="connsiteY4" fmla="*/ 30420 h 30420"/>
                <a:gd name="connsiteX5" fmla="*/ 7073 w 34638"/>
                <a:gd name="connsiteY5" fmla="*/ 29419 h 30420"/>
                <a:gd name="connsiteX6" fmla="*/ 33101 w 34638"/>
                <a:gd name="connsiteY6" fmla="*/ 7596 h 30420"/>
                <a:gd name="connsiteX7" fmla="*/ 33631 w 34638"/>
                <a:gd name="connsiteY7" fmla="*/ 1534 h 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8" h="30420">
                  <a:moveTo>
                    <a:pt x="33631" y="1534"/>
                  </a:moveTo>
                  <a:cubicBezTo>
                    <a:pt x="32104" y="-285"/>
                    <a:pt x="29393" y="-517"/>
                    <a:pt x="27571" y="1003"/>
                  </a:cubicBezTo>
                  <a:lnTo>
                    <a:pt x="1537" y="22826"/>
                  </a:lnTo>
                  <a:cubicBezTo>
                    <a:pt x="-285" y="24352"/>
                    <a:pt x="-522" y="27067"/>
                    <a:pt x="1013" y="28887"/>
                  </a:cubicBezTo>
                  <a:cubicBezTo>
                    <a:pt x="1859" y="29902"/>
                    <a:pt x="3079" y="30420"/>
                    <a:pt x="4305" y="30420"/>
                  </a:cubicBezTo>
                  <a:cubicBezTo>
                    <a:pt x="5280" y="30420"/>
                    <a:pt x="6270" y="30090"/>
                    <a:pt x="7073" y="29419"/>
                  </a:cubicBezTo>
                  <a:lnTo>
                    <a:pt x="33101" y="7596"/>
                  </a:lnTo>
                  <a:cubicBezTo>
                    <a:pt x="34922" y="6070"/>
                    <a:pt x="35159" y="3354"/>
                    <a:pt x="33631" y="1534"/>
                  </a:cubicBezTo>
                  <a:close/>
                </a:path>
              </a:pathLst>
            </a:custGeom>
            <a:solidFill>
              <a:srgbClr val="000000"/>
            </a:solidFill>
            <a:ln w="7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4">
            <a:extLst>
              <a:ext uri="{FF2B5EF4-FFF2-40B4-BE49-F238E27FC236}">
                <a16:creationId xmlns:a16="http://schemas.microsoft.com/office/drawing/2014/main" id="{BF592B60-A292-753D-5693-6A2DB03241DA}"/>
              </a:ext>
            </a:extLst>
          </p:cNvPr>
          <p:cNvGrpSpPr>
            <a:grpSpLocks noChangeAspect="1"/>
          </p:cNvGrpSpPr>
          <p:nvPr/>
        </p:nvGrpSpPr>
        <p:grpSpPr>
          <a:xfrm>
            <a:off x="8176032" y="2813685"/>
            <a:ext cx="496413" cy="477393"/>
            <a:chOff x="10204518" y="4106162"/>
            <a:chExt cx="294635" cy="283346"/>
          </a:xfrm>
          <a:solidFill>
            <a:srgbClr val="000000"/>
          </a:solidFill>
        </p:grpSpPr>
        <p:sp>
          <p:nvSpPr>
            <p:cNvPr id="85" name="Freeform 211">
              <a:extLst>
                <a:ext uri="{FF2B5EF4-FFF2-40B4-BE49-F238E27FC236}">
                  <a16:creationId xmlns:a16="http://schemas.microsoft.com/office/drawing/2014/main" id="{1B6D0CDE-6E66-1D41-A648-3ED68170718B}"/>
                </a:ext>
              </a:extLst>
            </p:cNvPr>
            <p:cNvSpPr/>
            <p:nvPr/>
          </p:nvSpPr>
          <p:spPr>
            <a:xfrm>
              <a:off x="10204518" y="4106162"/>
              <a:ext cx="294635" cy="283346"/>
            </a:xfrm>
            <a:custGeom>
              <a:avLst/>
              <a:gdLst>
                <a:gd name="connsiteX0" fmla="*/ 290701 w 294635"/>
                <a:gd name="connsiteY0" fmla="*/ 215324 h 283346"/>
                <a:gd name="connsiteX1" fmla="*/ 294635 w 294635"/>
                <a:gd name="connsiteY1" fmla="*/ 211388 h 283346"/>
                <a:gd name="connsiteX2" fmla="*/ 294635 w 294635"/>
                <a:gd name="connsiteY2" fmla="*/ 181925 h 283346"/>
                <a:gd name="connsiteX3" fmla="*/ 283403 w 294635"/>
                <a:gd name="connsiteY3" fmla="*/ 164084 h 283346"/>
                <a:gd name="connsiteX4" fmla="*/ 283403 w 294635"/>
                <a:gd name="connsiteY4" fmla="*/ 163933 h 283346"/>
                <a:gd name="connsiteX5" fmla="*/ 283403 w 294635"/>
                <a:gd name="connsiteY5" fmla="*/ 3936 h 283346"/>
                <a:gd name="connsiteX6" fmla="*/ 279467 w 294635"/>
                <a:gd name="connsiteY6" fmla="*/ 0 h 283346"/>
                <a:gd name="connsiteX7" fmla="*/ 15669 w 294635"/>
                <a:gd name="connsiteY7" fmla="*/ 0 h 283346"/>
                <a:gd name="connsiteX8" fmla="*/ 11734 w 294635"/>
                <a:gd name="connsiteY8" fmla="*/ 3936 h 283346"/>
                <a:gd name="connsiteX9" fmla="*/ 11734 w 294635"/>
                <a:gd name="connsiteY9" fmla="*/ 163933 h 283346"/>
                <a:gd name="connsiteX10" fmla="*/ 11734 w 294635"/>
                <a:gd name="connsiteY10" fmla="*/ 164084 h 283346"/>
                <a:gd name="connsiteX11" fmla="*/ 500 w 294635"/>
                <a:gd name="connsiteY11" fmla="*/ 181925 h 283346"/>
                <a:gd name="connsiteX12" fmla="*/ 500 w 294635"/>
                <a:gd name="connsiteY12" fmla="*/ 211524 h 283346"/>
                <a:gd name="connsiteX13" fmla="*/ 4436 w 294635"/>
                <a:gd name="connsiteY13" fmla="*/ 215460 h 283346"/>
                <a:gd name="connsiteX14" fmla="*/ 8371 w 294635"/>
                <a:gd name="connsiteY14" fmla="*/ 211524 h 283346"/>
                <a:gd name="connsiteX15" fmla="*/ 8371 w 294635"/>
                <a:gd name="connsiteY15" fmla="*/ 181925 h 283346"/>
                <a:gd name="connsiteX16" fmla="*/ 16957 w 294635"/>
                <a:gd name="connsiteY16" fmla="*/ 170882 h 283346"/>
                <a:gd name="connsiteX17" fmla="*/ 48510 w 294635"/>
                <a:gd name="connsiteY17" fmla="*/ 170882 h 283346"/>
                <a:gd name="connsiteX18" fmla="*/ 57095 w 294635"/>
                <a:gd name="connsiteY18" fmla="*/ 181925 h 283346"/>
                <a:gd name="connsiteX19" fmla="*/ 57095 w 294635"/>
                <a:gd name="connsiteY19" fmla="*/ 196023 h 283346"/>
                <a:gd name="connsiteX20" fmla="*/ 54877 w 294635"/>
                <a:gd name="connsiteY20" fmla="*/ 196023 h 283346"/>
                <a:gd name="connsiteX21" fmla="*/ 38421 w 294635"/>
                <a:gd name="connsiteY21" fmla="*/ 214931 h 283346"/>
                <a:gd name="connsiteX22" fmla="*/ 38421 w 294635"/>
                <a:gd name="connsiteY22" fmla="*/ 228585 h 283346"/>
                <a:gd name="connsiteX23" fmla="*/ 16456 w 294635"/>
                <a:gd name="connsiteY23" fmla="*/ 228585 h 283346"/>
                <a:gd name="connsiteX24" fmla="*/ 0 w 294635"/>
                <a:gd name="connsiteY24" fmla="*/ 247493 h 283346"/>
                <a:gd name="connsiteX25" fmla="*/ 0 w 294635"/>
                <a:gd name="connsiteY25" fmla="*/ 279410 h 283346"/>
                <a:gd name="connsiteX26" fmla="*/ 3935 w 294635"/>
                <a:gd name="connsiteY26" fmla="*/ 283347 h 283346"/>
                <a:gd name="connsiteX27" fmla="*/ 5151 w 294635"/>
                <a:gd name="connsiteY27" fmla="*/ 283103 h 283346"/>
                <a:gd name="connsiteX28" fmla="*/ 6296 w 294635"/>
                <a:gd name="connsiteY28" fmla="*/ 283339 h 283346"/>
                <a:gd name="connsiteX29" fmla="*/ 287839 w 294635"/>
                <a:gd name="connsiteY29" fmla="*/ 283339 h 283346"/>
                <a:gd name="connsiteX30" fmla="*/ 291488 w 294635"/>
                <a:gd name="connsiteY30" fmla="*/ 280620 h 283346"/>
                <a:gd name="connsiteX31" fmla="*/ 294135 w 294635"/>
                <a:gd name="connsiteY31" fmla="*/ 276956 h 283346"/>
                <a:gd name="connsiteX32" fmla="*/ 294135 w 294635"/>
                <a:gd name="connsiteY32" fmla="*/ 247493 h 283346"/>
                <a:gd name="connsiteX33" fmla="*/ 277679 w 294635"/>
                <a:gd name="connsiteY33" fmla="*/ 228585 h 283346"/>
                <a:gd name="connsiteX34" fmla="*/ 256715 w 294635"/>
                <a:gd name="connsiteY34" fmla="*/ 228585 h 283346"/>
                <a:gd name="connsiteX35" fmla="*/ 256715 w 294635"/>
                <a:gd name="connsiteY35" fmla="*/ 214931 h 283346"/>
                <a:gd name="connsiteX36" fmla="*/ 240259 w 294635"/>
                <a:gd name="connsiteY36" fmla="*/ 196023 h 283346"/>
                <a:gd name="connsiteX37" fmla="*/ 237970 w 294635"/>
                <a:gd name="connsiteY37" fmla="*/ 196023 h 283346"/>
                <a:gd name="connsiteX38" fmla="*/ 237970 w 294635"/>
                <a:gd name="connsiteY38" fmla="*/ 181925 h 283346"/>
                <a:gd name="connsiteX39" fmla="*/ 246627 w 294635"/>
                <a:gd name="connsiteY39" fmla="*/ 170882 h 283346"/>
                <a:gd name="connsiteX40" fmla="*/ 278108 w 294635"/>
                <a:gd name="connsiteY40" fmla="*/ 170882 h 283346"/>
                <a:gd name="connsiteX41" fmla="*/ 286765 w 294635"/>
                <a:gd name="connsiteY41" fmla="*/ 181925 h 283346"/>
                <a:gd name="connsiteX42" fmla="*/ 286765 w 294635"/>
                <a:gd name="connsiteY42" fmla="*/ 211388 h 283346"/>
                <a:gd name="connsiteX43" fmla="*/ 290701 w 294635"/>
                <a:gd name="connsiteY43" fmla="*/ 215324 h 283346"/>
                <a:gd name="connsiteX44" fmla="*/ 46292 w 294635"/>
                <a:gd name="connsiteY44" fmla="*/ 214931 h 283346"/>
                <a:gd name="connsiteX45" fmla="*/ 54877 w 294635"/>
                <a:gd name="connsiteY45" fmla="*/ 203888 h 283346"/>
                <a:gd name="connsiteX46" fmla="*/ 86430 w 294635"/>
                <a:gd name="connsiteY46" fmla="*/ 203888 h 283346"/>
                <a:gd name="connsiteX47" fmla="*/ 95016 w 294635"/>
                <a:gd name="connsiteY47" fmla="*/ 214931 h 283346"/>
                <a:gd name="connsiteX48" fmla="*/ 95016 w 294635"/>
                <a:gd name="connsiteY48" fmla="*/ 228585 h 283346"/>
                <a:gd name="connsiteX49" fmla="*/ 92226 w 294635"/>
                <a:gd name="connsiteY49" fmla="*/ 228585 h 283346"/>
                <a:gd name="connsiteX50" fmla="*/ 75769 w 294635"/>
                <a:gd name="connsiteY50" fmla="*/ 247493 h 283346"/>
                <a:gd name="connsiteX51" fmla="*/ 75769 w 294635"/>
                <a:gd name="connsiteY51" fmla="*/ 275467 h 283346"/>
                <a:gd name="connsiteX52" fmla="*/ 64465 w 294635"/>
                <a:gd name="connsiteY52" fmla="*/ 275467 h 283346"/>
                <a:gd name="connsiteX53" fmla="*/ 64465 w 294635"/>
                <a:gd name="connsiteY53" fmla="*/ 247493 h 283346"/>
                <a:gd name="connsiteX54" fmla="*/ 48009 w 294635"/>
                <a:gd name="connsiteY54" fmla="*/ 228585 h 283346"/>
                <a:gd name="connsiteX55" fmla="*/ 46292 w 294635"/>
                <a:gd name="connsiteY55" fmla="*/ 228585 h 283346"/>
                <a:gd name="connsiteX56" fmla="*/ 46292 w 294635"/>
                <a:gd name="connsiteY56" fmla="*/ 214931 h 283346"/>
                <a:gd name="connsiteX57" fmla="*/ 209779 w 294635"/>
                <a:gd name="connsiteY57" fmla="*/ 196023 h 283346"/>
                <a:gd name="connsiteX58" fmla="*/ 208706 w 294635"/>
                <a:gd name="connsiteY58" fmla="*/ 196023 h 283346"/>
                <a:gd name="connsiteX59" fmla="*/ 192250 w 294635"/>
                <a:gd name="connsiteY59" fmla="*/ 214931 h 283346"/>
                <a:gd name="connsiteX60" fmla="*/ 192250 w 294635"/>
                <a:gd name="connsiteY60" fmla="*/ 228585 h 283346"/>
                <a:gd name="connsiteX61" fmla="*/ 179801 w 294635"/>
                <a:gd name="connsiteY61" fmla="*/ 228585 h 283346"/>
                <a:gd name="connsiteX62" fmla="*/ 179801 w 294635"/>
                <a:gd name="connsiteY62" fmla="*/ 214931 h 283346"/>
                <a:gd name="connsiteX63" fmla="*/ 163344 w 294635"/>
                <a:gd name="connsiteY63" fmla="*/ 196023 h 283346"/>
                <a:gd name="connsiteX64" fmla="*/ 161055 w 294635"/>
                <a:gd name="connsiteY64" fmla="*/ 196023 h 283346"/>
                <a:gd name="connsiteX65" fmla="*/ 161055 w 294635"/>
                <a:gd name="connsiteY65" fmla="*/ 181925 h 283346"/>
                <a:gd name="connsiteX66" fmla="*/ 169641 w 294635"/>
                <a:gd name="connsiteY66" fmla="*/ 170882 h 283346"/>
                <a:gd name="connsiteX67" fmla="*/ 201194 w 294635"/>
                <a:gd name="connsiteY67" fmla="*/ 170882 h 283346"/>
                <a:gd name="connsiteX68" fmla="*/ 209779 w 294635"/>
                <a:gd name="connsiteY68" fmla="*/ 181925 h 283346"/>
                <a:gd name="connsiteX69" fmla="*/ 209779 w 294635"/>
                <a:gd name="connsiteY69" fmla="*/ 196023 h 283346"/>
                <a:gd name="connsiteX70" fmla="*/ 209279 w 294635"/>
                <a:gd name="connsiteY70" fmla="*/ 275467 h 283346"/>
                <a:gd name="connsiteX71" fmla="*/ 160554 w 294635"/>
                <a:gd name="connsiteY71" fmla="*/ 275467 h 283346"/>
                <a:gd name="connsiteX72" fmla="*/ 160554 w 294635"/>
                <a:gd name="connsiteY72" fmla="*/ 247493 h 283346"/>
                <a:gd name="connsiteX73" fmla="*/ 169212 w 294635"/>
                <a:gd name="connsiteY73" fmla="*/ 236450 h 283346"/>
                <a:gd name="connsiteX74" fmla="*/ 200692 w 294635"/>
                <a:gd name="connsiteY74" fmla="*/ 236450 h 283346"/>
                <a:gd name="connsiteX75" fmla="*/ 209279 w 294635"/>
                <a:gd name="connsiteY75" fmla="*/ 247493 h 283346"/>
                <a:gd name="connsiteX76" fmla="*/ 209279 w 294635"/>
                <a:gd name="connsiteY76" fmla="*/ 275467 h 283346"/>
                <a:gd name="connsiteX77" fmla="*/ 163344 w 294635"/>
                <a:gd name="connsiteY77" fmla="*/ 203888 h 283346"/>
                <a:gd name="connsiteX78" fmla="*/ 171931 w 294635"/>
                <a:gd name="connsiteY78" fmla="*/ 214931 h 283346"/>
                <a:gd name="connsiteX79" fmla="*/ 171931 w 294635"/>
                <a:gd name="connsiteY79" fmla="*/ 228585 h 283346"/>
                <a:gd name="connsiteX80" fmla="*/ 169212 w 294635"/>
                <a:gd name="connsiteY80" fmla="*/ 228585 h 283346"/>
                <a:gd name="connsiteX81" fmla="*/ 152684 w 294635"/>
                <a:gd name="connsiteY81" fmla="*/ 247493 h 283346"/>
                <a:gd name="connsiteX82" fmla="*/ 152684 w 294635"/>
                <a:gd name="connsiteY82" fmla="*/ 275467 h 283346"/>
                <a:gd name="connsiteX83" fmla="*/ 140235 w 294635"/>
                <a:gd name="connsiteY83" fmla="*/ 275467 h 283346"/>
                <a:gd name="connsiteX84" fmla="*/ 140235 w 294635"/>
                <a:gd name="connsiteY84" fmla="*/ 247493 h 283346"/>
                <a:gd name="connsiteX85" fmla="*/ 123778 w 294635"/>
                <a:gd name="connsiteY85" fmla="*/ 228585 h 283346"/>
                <a:gd name="connsiteX86" fmla="*/ 123206 w 294635"/>
                <a:gd name="connsiteY86" fmla="*/ 228585 h 283346"/>
                <a:gd name="connsiteX87" fmla="*/ 123206 w 294635"/>
                <a:gd name="connsiteY87" fmla="*/ 214931 h 283346"/>
                <a:gd name="connsiteX88" fmla="*/ 131791 w 294635"/>
                <a:gd name="connsiteY88" fmla="*/ 203888 h 283346"/>
                <a:gd name="connsiteX89" fmla="*/ 163344 w 294635"/>
                <a:gd name="connsiteY89" fmla="*/ 203888 h 283346"/>
                <a:gd name="connsiteX90" fmla="*/ 123778 w 294635"/>
                <a:gd name="connsiteY90" fmla="*/ 236450 h 283346"/>
                <a:gd name="connsiteX91" fmla="*/ 132364 w 294635"/>
                <a:gd name="connsiteY91" fmla="*/ 247493 h 283346"/>
                <a:gd name="connsiteX92" fmla="*/ 132364 w 294635"/>
                <a:gd name="connsiteY92" fmla="*/ 275467 h 283346"/>
                <a:gd name="connsiteX93" fmla="*/ 83640 w 294635"/>
                <a:gd name="connsiteY93" fmla="*/ 275467 h 283346"/>
                <a:gd name="connsiteX94" fmla="*/ 83640 w 294635"/>
                <a:gd name="connsiteY94" fmla="*/ 247493 h 283346"/>
                <a:gd name="connsiteX95" fmla="*/ 92226 w 294635"/>
                <a:gd name="connsiteY95" fmla="*/ 236450 h 283346"/>
                <a:gd name="connsiteX96" fmla="*/ 123778 w 294635"/>
                <a:gd name="connsiteY96" fmla="*/ 236450 h 283346"/>
                <a:gd name="connsiteX97" fmla="*/ 132865 w 294635"/>
                <a:gd name="connsiteY97" fmla="*/ 196023 h 283346"/>
                <a:gd name="connsiteX98" fmla="*/ 131791 w 294635"/>
                <a:gd name="connsiteY98" fmla="*/ 196023 h 283346"/>
                <a:gd name="connsiteX99" fmla="*/ 115336 w 294635"/>
                <a:gd name="connsiteY99" fmla="*/ 214931 h 283346"/>
                <a:gd name="connsiteX100" fmla="*/ 115336 w 294635"/>
                <a:gd name="connsiteY100" fmla="*/ 228585 h 283346"/>
                <a:gd name="connsiteX101" fmla="*/ 102887 w 294635"/>
                <a:gd name="connsiteY101" fmla="*/ 228585 h 283346"/>
                <a:gd name="connsiteX102" fmla="*/ 102887 w 294635"/>
                <a:gd name="connsiteY102" fmla="*/ 214931 h 283346"/>
                <a:gd name="connsiteX103" fmla="*/ 86430 w 294635"/>
                <a:gd name="connsiteY103" fmla="*/ 196023 h 283346"/>
                <a:gd name="connsiteX104" fmla="*/ 84141 w 294635"/>
                <a:gd name="connsiteY104" fmla="*/ 196023 h 283346"/>
                <a:gd name="connsiteX105" fmla="*/ 84141 w 294635"/>
                <a:gd name="connsiteY105" fmla="*/ 181925 h 283346"/>
                <a:gd name="connsiteX106" fmla="*/ 92726 w 294635"/>
                <a:gd name="connsiteY106" fmla="*/ 170882 h 283346"/>
                <a:gd name="connsiteX107" fmla="*/ 124279 w 294635"/>
                <a:gd name="connsiteY107" fmla="*/ 170882 h 283346"/>
                <a:gd name="connsiteX108" fmla="*/ 132865 w 294635"/>
                <a:gd name="connsiteY108" fmla="*/ 181925 h 283346"/>
                <a:gd name="connsiteX109" fmla="*/ 132865 w 294635"/>
                <a:gd name="connsiteY109" fmla="*/ 196023 h 283346"/>
                <a:gd name="connsiteX110" fmla="*/ 16456 w 294635"/>
                <a:gd name="connsiteY110" fmla="*/ 236450 h 283346"/>
                <a:gd name="connsiteX111" fmla="*/ 48009 w 294635"/>
                <a:gd name="connsiteY111" fmla="*/ 236450 h 283346"/>
                <a:gd name="connsiteX112" fmla="*/ 56594 w 294635"/>
                <a:gd name="connsiteY112" fmla="*/ 247493 h 283346"/>
                <a:gd name="connsiteX113" fmla="*/ 56594 w 294635"/>
                <a:gd name="connsiteY113" fmla="*/ 275467 h 283346"/>
                <a:gd name="connsiteX114" fmla="*/ 7870 w 294635"/>
                <a:gd name="connsiteY114" fmla="*/ 275467 h 283346"/>
                <a:gd name="connsiteX115" fmla="*/ 7870 w 294635"/>
                <a:gd name="connsiteY115" fmla="*/ 247493 h 283346"/>
                <a:gd name="connsiteX116" fmla="*/ 16456 w 294635"/>
                <a:gd name="connsiteY116" fmla="*/ 236450 h 283346"/>
                <a:gd name="connsiteX117" fmla="*/ 286265 w 294635"/>
                <a:gd name="connsiteY117" fmla="*/ 247493 h 283346"/>
                <a:gd name="connsiteX118" fmla="*/ 286265 w 294635"/>
                <a:gd name="connsiteY118" fmla="*/ 275467 h 283346"/>
                <a:gd name="connsiteX119" fmla="*/ 237540 w 294635"/>
                <a:gd name="connsiteY119" fmla="*/ 275467 h 283346"/>
                <a:gd name="connsiteX120" fmla="*/ 237540 w 294635"/>
                <a:gd name="connsiteY120" fmla="*/ 247493 h 283346"/>
                <a:gd name="connsiteX121" fmla="*/ 246126 w 294635"/>
                <a:gd name="connsiteY121" fmla="*/ 236450 h 283346"/>
                <a:gd name="connsiteX122" fmla="*/ 277679 w 294635"/>
                <a:gd name="connsiteY122" fmla="*/ 236450 h 283346"/>
                <a:gd name="connsiteX123" fmla="*/ 286265 w 294635"/>
                <a:gd name="connsiteY123" fmla="*/ 247493 h 283346"/>
                <a:gd name="connsiteX124" fmla="*/ 248845 w 294635"/>
                <a:gd name="connsiteY124" fmla="*/ 214931 h 283346"/>
                <a:gd name="connsiteX125" fmla="*/ 248845 w 294635"/>
                <a:gd name="connsiteY125" fmla="*/ 228585 h 283346"/>
                <a:gd name="connsiteX126" fmla="*/ 246126 w 294635"/>
                <a:gd name="connsiteY126" fmla="*/ 228585 h 283346"/>
                <a:gd name="connsiteX127" fmla="*/ 229670 w 294635"/>
                <a:gd name="connsiteY127" fmla="*/ 247493 h 283346"/>
                <a:gd name="connsiteX128" fmla="*/ 229670 w 294635"/>
                <a:gd name="connsiteY128" fmla="*/ 275467 h 283346"/>
                <a:gd name="connsiteX129" fmla="*/ 217149 w 294635"/>
                <a:gd name="connsiteY129" fmla="*/ 275467 h 283346"/>
                <a:gd name="connsiteX130" fmla="*/ 217149 w 294635"/>
                <a:gd name="connsiteY130" fmla="*/ 247493 h 283346"/>
                <a:gd name="connsiteX131" fmla="*/ 200692 w 294635"/>
                <a:gd name="connsiteY131" fmla="*/ 228585 h 283346"/>
                <a:gd name="connsiteX132" fmla="*/ 200120 w 294635"/>
                <a:gd name="connsiteY132" fmla="*/ 228585 h 283346"/>
                <a:gd name="connsiteX133" fmla="*/ 200120 w 294635"/>
                <a:gd name="connsiteY133" fmla="*/ 214931 h 283346"/>
                <a:gd name="connsiteX134" fmla="*/ 208706 w 294635"/>
                <a:gd name="connsiteY134" fmla="*/ 203888 h 283346"/>
                <a:gd name="connsiteX135" fmla="*/ 240259 w 294635"/>
                <a:gd name="connsiteY135" fmla="*/ 203888 h 283346"/>
                <a:gd name="connsiteX136" fmla="*/ 248845 w 294635"/>
                <a:gd name="connsiteY136" fmla="*/ 214931 h 283346"/>
                <a:gd name="connsiteX137" fmla="*/ 230170 w 294635"/>
                <a:gd name="connsiteY137" fmla="*/ 181925 h 283346"/>
                <a:gd name="connsiteX138" fmla="*/ 230170 w 294635"/>
                <a:gd name="connsiteY138" fmla="*/ 196023 h 283346"/>
                <a:gd name="connsiteX139" fmla="*/ 217649 w 294635"/>
                <a:gd name="connsiteY139" fmla="*/ 196023 h 283346"/>
                <a:gd name="connsiteX140" fmla="*/ 217649 w 294635"/>
                <a:gd name="connsiteY140" fmla="*/ 181925 h 283346"/>
                <a:gd name="connsiteX141" fmla="*/ 201194 w 294635"/>
                <a:gd name="connsiteY141" fmla="*/ 163018 h 283346"/>
                <a:gd name="connsiteX142" fmla="*/ 169641 w 294635"/>
                <a:gd name="connsiteY142" fmla="*/ 163018 h 283346"/>
                <a:gd name="connsiteX143" fmla="*/ 153184 w 294635"/>
                <a:gd name="connsiteY143" fmla="*/ 181925 h 283346"/>
                <a:gd name="connsiteX144" fmla="*/ 153184 w 294635"/>
                <a:gd name="connsiteY144" fmla="*/ 196023 h 283346"/>
                <a:gd name="connsiteX145" fmla="*/ 140735 w 294635"/>
                <a:gd name="connsiteY145" fmla="*/ 196023 h 283346"/>
                <a:gd name="connsiteX146" fmla="*/ 140735 w 294635"/>
                <a:gd name="connsiteY146" fmla="*/ 181925 h 283346"/>
                <a:gd name="connsiteX147" fmla="*/ 124279 w 294635"/>
                <a:gd name="connsiteY147" fmla="*/ 163018 h 283346"/>
                <a:gd name="connsiteX148" fmla="*/ 92726 w 294635"/>
                <a:gd name="connsiteY148" fmla="*/ 163018 h 283346"/>
                <a:gd name="connsiteX149" fmla="*/ 76270 w 294635"/>
                <a:gd name="connsiteY149" fmla="*/ 181925 h 283346"/>
                <a:gd name="connsiteX150" fmla="*/ 76270 w 294635"/>
                <a:gd name="connsiteY150" fmla="*/ 196023 h 283346"/>
                <a:gd name="connsiteX151" fmla="*/ 64966 w 294635"/>
                <a:gd name="connsiteY151" fmla="*/ 196023 h 283346"/>
                <a:gd name="connsiteX152" fmla="*/ 64966 w 294635"/>
                <a:gd name="connsiteY152" fmla="*/ 181925 h 283346"/>
                <a:gd name="connsiteX153" fmla="*/ 48510 w 294635"/>
                <a:gd name="connsiteY153" fmla="*/ 163018 h 283346"/>
                <a:gd name="connsiteX154" fmla="*/ 19604 w 294635"/>
                <a:gd name="connsiteY154" fmla="*/ 163018 h 283346"/>
                <a:gd name="connsiteX155" fmla="*/ 19604 w 294635"/>
                <a:gd name="connsiteY155" fmla="*/ 7872 h 283346"/>
                <a:gd name="connsiteX156" fmla="*/ 275533 w 294635"/>
                <a:gd name="connsiteY156" fmla="*/ 7872 h 283346"/>
                <a:gd name="connsiteX157" fmla="*/ 275533 w 294635"/>
                <a:gd name="connsiteY157" fmla="*/ 163018 h 283346"/>
                <a:gd name="connsiteX158" fmla="*/ 246627 w 294635"/>
                <a:gd name="connsiteY158" fmla="*/ 163018 h 283346"/>
                <a:gd name="connsiteX159" fmla="*/ 230170 w 294635"/>
                <a:gd name="connsiteY159" fmla="*/ 181925 h 28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94635" h="283346">
                  <a:moveTo>
                    <a:pt x="290701" y="215324"/>
                  </a:moveTo>
                  <a:cubicBezTo>
                    <a:pt x="292847" y="215324"/>
                    <a:pt x="294635" y="213564"/>
                    <a:pt x="294635" y="211388"/>
                  </a:cubicBezTo>
                  <a:lnTo>
                    <a:pt x="294635" y="181925"/>
                  </a:lnTo>
                  <a:cubicBezTo>
                    <a:pt x="294635" y="173616"/>
                    <a:pt x="289914" y="166617"/>
                    <a:pt x="283403" y="164084"/>
                  </a:cubicBezTo>
                  <a:cubicBezTo>
                    <a:pt x="283403" y="164034"/>
                    <a:pt x="283403" y="163991"/>
                    <a:pt x="283403" y="163933"/>
                  </a:cubicBezTo>
                  <a:lnTo>
                    <a:pt x="283403" y="3936"/>
                  </a:lnTo>
                  <a:cubicBezTo>
                    <a:pt x="283403" y="1761"/>
                    <a:pt x="281614" y="0"/>
                    <a:pt x="279467" y="0"/>
                  </a:cubicBezTo>
                  <a:lnTo>
                    <a:pt x="15669" y="0"/>
                  </a:lnTo>
                  <a:cubicBezTo>
                    <a:pt x="13451" y="0"/>
                    <a:pt x="11734" y="1761"/>
                    <a:pt x="11734" y="3936"/>
                  </a:cubicBezTo>
                  <a:lnTo>
                    <a:pt x="11734" y="163933"/>
                  </a:lnTo>
                  <a:cubicBezTo>
                    <a:pt x="11734" y="163991"/>
                    <a:pt x="11734" y="164034"/>
                    <a:pt x="11734" y="164084"/>
                  </a:cubicBezTo>
                  <a:cubicBezTo>
                    <a:pt x="5223" y="166610"/>
                    <a:pt x="500" y="173616"/>
                    <a:pt x="500" y="181925"/>
                  </a:cubicBezTo>
                  <a:lnTo>
                    <a:pt x="500" y="211524"/>
                  </a:lnTo>
                  <a:cubicBezTo>
                    <a:pt x="500" y="213700"/>
                    <a:pt x="2289" y="215460"/>
                    <a:pt x="4436" y="215460"/>
                  </a:cubicBezTo>
                  <a:cubicBezTo>
                    <a:pt x="6654" y="215460"/>
                    <a:pt x="8371" y="213700"/>
                    <a:pt x="8371" y="211524"/>
                  </a:cubicBezTo>
                  <a:lnTo>
                    <a:pt x="8371" y="181925"/>
                  </a:lnTo>
                  <a:cubicBezTo>
                    <a:pt x="8371" y="175942"/>
                    <a:pt x="12306" y="170882"/>
                    <a:pt x="16957" y="170882"/>
                  </a:cubicBezTo>
                  <a:lnTo>
                    <a:pt x="48510" y="170882"/>
                  </a:lnTo>
                  <a:cubicBezTo>
                    <a:pt x="53160" y="170882"/>
                    <a:pt x="57095" y="175942"/>
                    <a:pt x="57095" y="181925"/>
                  </a:cubicBezTo>
                  <a:lnTo>
                    <a:pt x="57095" y="196023"/>
                  </a:lnTo>
                  <a:lnTo>
                    <a:pt x="54877" y="196023"/>
                  </a:lnTo>
                  <a:cubicBezTo>
                    <a:pt x="45791" y="196023"/>
                    <a:pt x="38421" y="204504"/>
                    <a:pt x="38421" y="214931"/>
                  </a:cubicBezTo>
                  <a:lnTo>
                    <a:pt x="38421" y="228585"/>
                  </a:lnTo>
                  <a:lnTo>
                    <a:pt x="16456" y="228585"/>
                  </a:lnTo>
                  <a:cubicBezTo>
                    <a:pt x="7440" y="228585"/>
                    <a:pt x="0" y="237066"/>
                    <a:pt x="0" y="247493"/>
                  </a:cubicBezTo>
                  <a:lnTo>
                    <a:pt x="0" y="279410"/>
                  </a:lnTo>
                  <a:cubicBezTo>
                    <a:pt x="0" y="281586"/>
                    <a:pt x="1789" y="283347"/>
                    <a:pt x="3935" y="283347"/>
                  </a:cubicBezTo>
                  <a:cubicBezTo>
                    <a:pt x="4364" y="283347"/>
                    <a:pt x="4793" y="283225"/>
                    <a:pt x="5151" y="283103"/>
                  </a:cubicBezTo>
                  <a:cubicBezTo>
                    <a:pt x="5509" y="283218"/>
                    <a:pt x="5867" y="283339"/>
                    <a:pt x="6296" y="283339"/>
                  </a:cubicBezTo>
                  <a:lnTo>
                    <a:pt x="287839" y="283339"/>
                  </a:lnTo>
                  <a:cubicBezTo>
                    <a:pt x="289556" y="283339"/>
                    <a:pt x="290986" y="282187"/>
                    <a:pt x="291488" y="280620"/>
                  </a:cubicBezTo>
                  <a:cubicBezTo>
                    <a:pt x="292990" y="280069"/>
                    <a:pt x="294135" y="278652"/>
                    <a:pt x="294135" y="276956"/>
                  </a:cubicBezTo>
                  <a:lnTo>
                    <a:pt x="294135" y="247493"/>
                  </a:lnTo>
                  <a:cubicBezTo>
                    <a:pt x="294135" y="237066"/>
                    <a:pt x="286694" y="228585"/>
                    <a:pt x="277679" y="228585"/>
                  </a:cubicBezTo>
                  <a:lnTo>
                    <a:pt x="256715" y="228585"/>
                  </a:lnTo>
                  <a:lnTo>
                    <a:pt x="256715" y="214931"/>
                  </a:lnTo>
                  <a:cubicBezTo>
                    <a:pt x="256715" y="204504"/>
                    <a:pt x="249346" y="196023"/>
                    <a:pt x="240259" y="196023"/>
                  </a:cubicBezTo>
                  <a:lnTo>
                    <a:pt x="237970" y="196023"/>
                  </a:lnTo>
                  <a:lnTo>
                    <a:pt x="237970" y="181925"/>
                  </a:lnTo>
                  <a:cubicBezTo>
                    <a:pt x="237970" y="175942"/>
                    <a:pt x="241904" y="170882"/>
                    <a:pt x="246627" y="170882"/>
                  </a:cubicBezTo>
                  <a:lnTo>
                    <a:pt x="278108" y="170882"/>
                  </a:lnTo>
                  <a:cubicBezTo>
                    <a:pt x="282831" y="170882"/>
                    <a:pt x="286765" y="175942"/>
                    <a:pt x="286765" y="181925"/>
                  </a:cubicBezTo>
                  <a:lnTo>
                    <a:pt x="286765" y="211388"/>
                  </a:lnTo>
                  <a:cubicBezTo>
                    <a:pt x="286765" y="213564"/>
                    <a:pt x="288482" y="215324"/>
                    <a:pt x="290701" y="215324"/>
                  </a:cubicBezTo>
                  <a:close/>
                  <a:moveTo>
                    <a:pt x="46292" y="214931"/>
                  </a:moveTo>
                  <a:cubicBezTo>
                    <a:pt x="46292" y="208955"/>
                    <a:pt x="50227" y="203888"/>
                    <a:pt x="54877" y="203888"/>
                  </a:cubicBezTo>
                  <a:lnTo>
                    <a:pt x="86430" y="203888"/>
                  </a:lnTo>
                  <a:cubicBezTo>
                    <a:pt x="91081" y="203888"/>
                    <a:pt x="95016" y="208955"/>
                    <a:pt x="95016" y="214931"/>
                  </a:cubicBezTo>
                  <a:lnTo>
                    <a:pt x="95016" y="228585"/>
                  </a:lnTo>
                  <a:lnTo>
                    <a:pt x="92226" y="228585"/>
                  </a:lnTo>
                  <a:cubicBezTo>
                    <a:pt x="83139" y="228585"/>
                    <a:pt x="75769" y="237066"/>
                    <a:pt x="75769" y="247493"/>
                  </a:cubicBezTo>
                  <a:lnTo>
                    <a:pt x="75769" y="275467"/>
                  </a:lnTo>
                  <a:lnTo>
                    <a:pt x="64465" y="275467"/>
                  </a:lnTo>
                  <a:lnTo>
                    <a:pt x="64465" y="247493"/>
                  </a:lnTo>
                  <a:cubicBezTo>
                    <a:pt x="64465" y="237066"/>
                    <a:pt x="57095" y="228585"/>
                    <a:pt x="48009" y="228585"/>
                  </a:cubicBezTo>
                  <a:lnTo>
                    <a:pt x="46292" y="228585"/>
                  </a:lnTo>
                  <a:lnTo>
                    <a:pt x="46292" y="214931"/>
                  </a:lnTo>
                  <a:close/>
                  <a:moveTo>
                    <a:pt x="209779" y="196023"/>
                  </a:moveTo>
                  <a:lnTo>
                    <a:pt x="208706" y="196023"/>
                  </a:lnTo>
                  <a:cubicBezTo>
                    <a:pt x="199620" y="196023"/>
                    <a:pt x="192250" y="204504"/>
                    <a:pt x="192250" y="214931"/>
                  </a:cubicBezTo>
                  <a:lnTo>
                    <a:pt x="192250" y="228585"/>
                  </a:lnTo>
                  <a:lnTo>
                    <a:pt x="179801" y="228585"/>
                  </a:lnTo>
                  <a:lnTo>
                    <a:pt x="179801" y="214931"/>
                  </a:lnTo>
                  <a:cubicBezTo>
                    <a:pt x="179801" y="204504"/>
                    <a:pt x="172431" y="196023"/>
                    <a:pt x="163344" y="196023"/>
                  </a:cubicBezTo>
                  <a:lnTo>
                    <a:pt x="161055" y="196023"/>
                  </a:lnTo>
                  <a:lnTo>
                    <a:pt x="161055" y="181925"/>
                  </a:lnTo>
                  <a:cubicBezTo>
                    <a:pt x="161055" y="175942"/>
                    <a:pt x="164990" y="170882"/>
                    <a:pt x="169641" y="170882"/>
                  </a:cubicBezTo>
                  <a:lnTo>
                    <a:pt x="201194" y="170882"/>
                  </a:lnTo>
                  <a:cubicBezTo>
                    <a:pt x="205845" y="170882"/>
                    <a:pt x="209779" y="175942"/>
                    <a:pt x="209779" y="181925"/>
                  </a:cubicBezTo>
                  <a:lnTo>
                    <a:pt x="209779" y="196023"/>
                  </a:lnTo>
                  <a:close/>
                  <a:moveTo>
                    <a:pt x="209279" y="275467"/>
                  </a:moveTo>
                  <a:lnTo>
                    <a:pt x="160554" y="275467"/>
                  </a:lnTo>
                  <a:lnTo>
                    <a:pt x="160554" y="247493"/>
                  </a:lnTo>
                  <a:cubicBezTo>
                    <a:pt x="160554" y="241510"/>
                    <a:pt x="164489" y="236450"/>
                    <a:pt x="169212" y="236450"/>
                  </a:cubicBezTo>
                  <a:lnTo>
                    <a:pt x="200692" y="236450"/>
                  </a:lnTo>
                  <a:cubicBezTo>
                    <a:pt x="205415" y="236450"/>
                    <a:pt x="209279" y="241510"/>
                    <a:pt x="209279" y="247493"/>
                  </a:cubicBezTo>
                  <a:lnTo>
                    <a:pt x="209279" y="275467"/>
                  </a:lnTo>
                  <a:close/>
                  <a:moveTo>
                    <a:pt x="163344" y="203888"/>
                  </a:moveTo>
                  <a:cubicBezTo>
                    <a:pt x="167995" y="203888"/>
                    <a:pt x="171931" y="208955"/>
                    <a:pt x="171931" y="214931"/>
                  </a:cubicBezTo>
                  <a:lnTo>
                    <a:pt x="171931" y="228585"/>
                  </a:lnTo>
                  <a:lnTo>
                    <a:pt x="169212" y="228585"/>
                  </a:lnTo>
                  <a:cubicBezTo>
                    <a:pt x="160125" y="228585"/>
                    <a:pt x="152684" y="237066"/>
                    <a:pt x="152684" y="247493"/>
                  </a:cubicBezTo>
                  <a:lnTo>
                    <a:pt x="152684" y="275467"/>
                  </a:lnTo>
                  <a:lnTo>
                    <a:pt x="140235" y="275467"/>
                  </a:lnTo>
                  <a:lnTo>
                    <a:pt x="140235" y="247493"/>
                  </a:lnTo>
                  <a:cubicBezTo>
                    <a:pt x="140235" y="237066"/>
                    <a:pt x="132865" y="228585"/>
                    <a:pt x="123778" y="228585"/>
                  </a:cubicBezTo>
                  <a:lnTo>
                    <a:pt x="123206" y="228585"/>
                  </a:lnTo>
                  <a:lnTo>
                    <a:pt x="123206" y="214931"/>
                  </a:lnTo>
                  <a:cubicBezTo>
                    <a:pt x="123206" y="208955"/>
                    <a:pt x="127141" y="203888"/>
                    <a:pt x="131791" y="203888"/>
                  </a:cubicBezTo>
                  <a:lnTo>
                    <a:pt x="163344" y="203888"/>
                  </a:lnTo>
                  <a:close/>
                  <a:moveTo>
                    <a:pt x="123778" y="236450"/>
                  </a:moveTo>
                  <a:cubicBezTo>
                    <a:pt x="128429" y="236450"/>
                    <a:pt x="132364" y="241510"/>
                    <a:pt x="132364" y="247493"/>
                  </a:cubicBezTo>
                  <a:lnTo>
                    <a:pt x="132364" y="275467"/>
                  </a:lnTo>
                  <a:lnTo>
                    <a:pt x="83640" y="275467"/>
                  </a:lnTo>
                  <a:lnTo>
                    <a:pt x="83640" y="247493"/>
                  </a:lnTo>
                  <a:cubicBezTo>
                    <a:pt x="83640" y="241510"/>
                    <a:pt x="87575" y="236450"/>
                    <a:pt x="92226" y="236450"/>
                  </a:cubicBezTo>
                  <a:lnTo>
                    <a:pt x="123778" y="236450"/>
                  </a:lnTo>
                  <a:close/>
                  <a:moveTo>
                    <a:pt x="132865" y="196023"/>
                  </a:moveTo>
                  <a:lnTo>
                    <a:pt x="131791" y="196023"/>
                  </a:lnTo>
                  <a:cubicBezTo>
                    <a:pt x="122706" y="196023"/>
                    <a:pt x="115336" y="204504"/>
                    <a:pt x="115336" y="214931"/>
                  </a:cubicBezTo>
                  <a:lnTo>
                    <a:pt x="115336" y="228585"/>
                  </a:lnTo>
                  <a:lnTo>
                    <a:pt x="102887" y="228585"/>
                  </a:lnTo>
                  <a:lnTo>
                    <a:pt x="102887" y="214931"/>
                  </a:lnTo>
                  <a:cubicBezTo>
                    <a:pt x="102887" y="204504"/>
                    <a:pt x="95517" y="196023"/>
                    <a:pt x="86430" y="196023"/>
                  </a:cubicBezTo>
                  <a:lnTo>
                    <a:pt x="84141" y="196023"/>
                  </a:lnTo>
                  <a:lnTo>
                    <a:pt x="84141" y="181925"/>
                  </a:lnTo>
                  <a:cubicBezTo>
                    <a:pt x="84141" y="175942"/>
                    <a:pt x="88076" y="170882"/>
                    <a:pt x="92726" y="170882"/>
                  </a:cubicBezTo>
                  <a:lnTo>
                    <a:pt x="124279" y="170882"/>
                  </a:lnTo>
                  <a:cubicBezTo>
                    <a:pt x="128930" y="170882"/>
                    <a:pt x="132865" y="175942"/>
                    <a:pt x="132865" y="181925"/>
                  </a:cubicBezTo>
                  <a:lnTo>
                    <a:pt x="132865" y="196023"/>
                  </a:lnTo>
                  <a:close/>
                  <a:moveTo>
                    <a:pt x="16456" y="236450"/>
                  </a:moveTo>
                  <a:lnTo>
                    <a:pt x="48009" y="236450"/>
                  </a:lnTo>
                  <a:cubicBezTo>
                    <a:pt x="52659" y="236450"/>
                    <a:pt x="56594" y="241510"/>
                    <a:pt x="56594" y="247493"/>
                  </a:cubicBezTo>
                  <a:lnTo>
                    <a:pt x="56594" y="275467"/>
                  </a:lnTo>
                  <a:lnTo>
                    <a:pt x="7870" y="275467"/>
                  </a:lnTo>
                  <a:lnTo>
                    <a:pt x="7870" y="247493"/>
                  </a:lnTo>
                  <a:cubicBezTo>
                    <a:pt x="7870" y="241510"/>
                    <a:pt x="11806" y="236450"/>
                    <a:pt x="16456" y="236450"/>
                  </a:cubicBezTo>
                  <a:close/>
                  <a:moveTo>
                    <a:pt x="286265" y="247493"/>
                  </a:moveTo>
                  <a:lnTo>
                    <a:pt x="286265" y="275467"/>
                  </a:lnTo>
                  <a:lnTo>
                    <a:pt x="237540" y="275467"/>
                  </a:lnTo>
                  <a:lnTo>
                    <a:pt x="237540" y="247493"/>
                  </a:lnTo>
                  <a:cubicBezTo>
                    <a:pt x="237540" y="241510"/>
                    <a:pt x="241476" y="236450"/>
                    <a:pt x="246126" y="236450"/>
                  </a:cubicBezTo>
                  <a:lnTo>
                    <a:pt x="277679" y="236450"/>
                  </a:lnTo>
                  <a:cubicBezTo>
                    <a:pt x="282329" y="236450"/>
                    <a:pt x="286265" y="241510"/>
                    <a:pt x="286265" y="247493"/>
                  </a:cubicBezTo>
                  <a:close/>
                  <a:moveTo>
                    <a:pt x="248845" y="214931"/>
                  </a:moveTo>
                  <a:lnTo>
                    <a:pt x="248845" y="228585"/>
                  </a:lnTo>
                  <a:lnTo>
                    <a:pt x="246126" y="228585"/>
                  </a:lnTo>
                  <a:cubicBezTo>
                    <a:pt x="237040" y="228585"/>
                    <a:pt x="229670" y="237066"/>
                    <a:pt x="229670" y="247493"/>
                  </a:cubicBezTo>
                  <a:lnTo>
                    <a:pt x="229670" y="275467"/>
                  </a:lnTo>
                  <a:lnTo>
                    <a:pt x="217149" y="275467"/>
                  </a:lnTo>
                  <a:lnTo>
                    <a:pt x="217149" y="247493"/>
                  </a:lnTo>
                  <a:cubicBezTo>
                    <a:pt x="217149" y="237066"/>
                    <a:pt x="209779" y="228585"/>
                    <a:pt x="200692" y="228585"/>
                  </a:cubicBezTo>
                  <a:lnTo>
                    <a:pt x="200120" y="228585"/>
                  </a:lnTo>
                  <a:lnTo>
                    <a:pt x="200120" y="214931"/>
                  </a:lnTo>
                  <a:cubicBezTo>
                    <a:pt x="200120" y="208955"/>
                    <a:pt x="204056" y="203888"/>
                    <a:pt x="208706" y="203888"/>
                  </a:cubicBezTo>
                  <a:lnTo>
                    <a:pt x="240259" y="203888"/>
                  </a:lnTo>
                  <a:cubicBezTo>
                    <a:pt x="244910" y="203888"/>
                    <a:pt x="248845" y="208955"/>
                    <a:pt x="248845" y="214931"/>
                  </a:cubicBezTo>
                  <a:close/>
                  <a:moveTo>
                    <a:pt x="230170" y="181925"/>
                  </a:moveTo>
                  <a:lnTo>
                    <a:pt x="230170" y="196023"/>
                  </a:lnTo>
                  <a:lnTo>
                    <a:pt x="217649" y="196023"/>
                  </a:lnTo>
                  <a:lnTo>
                    <a:pt x="217649" y="181925"/>
                  </a:lnTo>
                  <a:cubicBezTo>
                    <a:pt x="217649" y="171498"/>
                    <a:pt x="210281" y="163018"/>
                    <a:pt x="201194" y="163018"/>
                  </a:cubicBezTo>
                  <a:lnTo>
                    <a:pt x="169641" y="163018"/>
                  </a:lnTo>
                  <a:cubicBezTo>
                    <a:pt x="160554" y="163018"/>
                    <a:pt x="153184" y="171498"/>
                    <a:pt x="153184" y="181925"/>
                  </a:cubicBezTo>
                  <a:lnTo>
                    <a:pt x="153184" y="196023"/>
                  </a:lnTo>
                  <a:lnTo>
                    <a:pt x="140735" y="196023"/>
                  </a:lnTo>
                  <a:lnTo>
                    <a:pt x="140735" y="181925"/>
                  </a:lnTo>
                  <a:cubicBezTo>
                    <a:pt x="140735" y="171498"/>
                    <a:pt x="133366" y="163018"/>
                    <a:pt x="124279" y="163018"/>
                  </a:cubicBezTo>
                  <a:lnTo>
                    <a:pt x="92726" y="163018"/>
                  </a:lnTo>
                  <a:cubicBezTo>
                    <a:pt x="83640" y="163018"/>
                    <a:pt x="76270" y="171498"/>
                    <a:pt x="76270" y="181925"/>
                  </a:cubicBezTo>
                  <a:lnTo>
                    <a:pt x="76270" y="196023"/>
                  </a:lnTo>
                  <a:lnTo>
                    <a:pt x="64966" y="196023"/>
                  </a:lnTo>
                  <a:lnTo>
                    <a:pt x="64966" y="181925"/>
                  </a:lnTo>
                  <a:cubicBezTo>
                    <a:pt x="64966" y="171498"/>
                    <a:pt x="57596" y="163018"/>
                    <a:pt x="48510" y="163018"/>
                  </a:cubicBezTo>
                  <a:lnTo>
                    <a:pt x="19604" y="163018"/>
                  </a:lnTo>
                  <a:lnTo>
                    <a:pt x="19604" y="7872"/>
                  </a:lnTo>
                  <a:lnTo>
                    <a:pt x="275533" y="7872"/>
                  </a:lnTo>
                  <a:lnTo>
                    <a:pt x="275533" y="163018"/>
                  </a:lnTo>
                  <a:lnTo>
                    <a:pt x="246627" y="163018"/>
                  </a:lnTo>
                  <a:cubicBezTo>
                    <a:pt x="237540" y="163018"/>
                    <a:pt x="230170" y="171498"/>
                    <a:pt x="230170" y="181925"/>
                  </a:cubicBezTo>
                  <a:close/>
                </a:path>
              </a:pathLst>
            </a:custGeom>
            <a:solidFill>
              <a:srgbClr val="000000"/>
            </a:solidFill>
            <a:ln w="7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212">
              <a:extLst>
                <a:ext uri="{FF2B5EF4-FFF2-40B4-BE49-F238E27FC236}">
                  <a16:creationId xmlns:a16="http://schemas.microsoft.com/office/drawing/2014/main" id="{92CB8267-1EDA-0182-5FCF-50E3C56E82F3}"/>
                </a:ext>
              </a:extLst>
            </p:cNvPr>
            <p:cNvSpPr/>
            <p:nvPr/>
          </p:nvSpPr>
          <p:spPr>
            <a:xfrm>
              <a:off x="10296506" y="4134288"/>
              <a:ext cx="110702" cy="110716"/>
            </a:xfrm>
            <a:custGeom>
              <a:avLst/>
              <a:gdLst>
                <a:gd name="connsiteX0" fmla="*/ 27640 w 110702"/>
                <a:gd name="connsiteY0" fmla="*/ 7406 h 110716"/>
                <a:gd name="connsiteX1" fmla="*/ 7392 w 110702"/>
                <a:gd name="connsiteY1" fmla="*/ 83043 h 110716"/>
                <a:gd name="connsiteX2" fmla="*/ 55401 w 110702"/>
                <a:gd name="connsiteY2" fmla="*/ 110717 h 110716"/>
                <a:gd name="connsiteX3" fmla="*/ 83018 w 110702"/>
                <a:gd name="connsiteY3" fmla="*/ 103303 h 110716"/>
                <a:gd name="connsiteX4" fmla="*/ 108775 w 110702"/>
                <a:gd name="connsiteY4" fmla="*/ 69682 h 110716"/>
                <a:gd name="connsiteX5" fmla="*/ 103266 w 110702"/>
                <a:gd name="connsiteY5" fmla="*/ 27673 h 110716"/>
                <a:gd name="connsiteX6" fmla="*/ 27640 w 110702"/>
                <a:gd name="connsiteY6" fmla="*/ 7406 h 110716"/>
                <a:gd name="connsiteX7" fmla="*/ 101192 w 110702"/>
                <a:gd name="connsiteY7" fmla="*/ 67649 h 110716"/>
                <a:gd name="connsiteX8" fmla="*/ 79083 w 110702"/>
                <a:gd name="connsiteY8" fmla="*/ 96483 h 110716"/>
                <a:gd name="connsiteX9" fmla="*/ 14189 w 110702"/>
                <a:gd name="connsiteY9" fmla="*/ 79107 h 110716"/>
                <a:gd name="connsiteX10" fmla="*/ 31575 w 110702"/>
                <a:gd name="connsiteY10" fmla="*/ 14226 h 110716"/>
                <a:gd name="connsiteX11" fmla="*/ 96469 w 110702"/>
                <a:gd name="connsiteY11" fmla="*/ 31616 h 110716"/>
                <a:gd name="connsiteX12" fmla="*/ 101192 w 110702"/>
                <a:gd name="connsiteY12" fmla="*/ 67649 h 11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702" h="110716">
                  <a:moveTo>
                    <a:pt x="27640" y="7406"/>
                  </a:moveTo>
                  <a:cubicBezTo>
                    <a:pt x="1239" y="22671"/>
                    <a:pt x="-7848" y="56600"/>
                    <a:pt x="7392" y="83043"/>
                  </a:cubicBezTo>
                  <a:cubicBezTo>
                    <a:pt x="17623" y="100784"/>
                    <a:pt x="36297" y="110717"/>
                    <a:pt x="55401" y="110717"/>
                  </a:cubicBezTo>
                  <a:cubicBezTo>
                    <a:pt x="64773" y="110717"/>
                    <a:pt x="74290" y="108327"/>
                    <a:pt x="83018" y="103303"/>
                  </a:cubicBezTo>
                  <a:cubicBezTo>
                    <a:pt x="95826" y="95910"/>
                    <a:pt x="104984" y="83966"/>
                    <a:pt x="108775" y="69682"/>
                  </a:cubicBezTo>
                  <a:cubicBezTo>
                    <a:pt x="112639" y="55397"/>
                    <a:pt x="110636" y="40483"/>
                    <a:pt x="103266" y="27673"/>
                  </a:cubicBezTo>
                  <a:cubicBezTo>
                    <a:pt x="88026" y="1237"/>
                    <a:pt x="54112" y="-7859"/>
                    <a:pt x="27640" y="7406"/>
                  </a:cubicBezTo>
                  <a:close/>
                  <a:moveTo>
                    <a:pt x="101192" y="67649"/>
                  </a:moveTo>
                  <a:cubicBezTo>
                    <a:pt x="97900" y="79901"/>
                    <a:pt x="90030" y="90149"/>
                    <a:pt x="79083" y="96483"/>
                  </a:cubicBezTo>
                  <a:cubicBezTo>
                    <a:pt x="56402" y="109586"/>
                    <a:pt x="27282" y="101793"/>
                    <a:pt x="14189" y="79107"/>
                  </a:cubicBezTo>
                  <a:cubicBezTo>
                    <a:pt x="1096" y="56428"/>
                    <a:pt x="8894" y="27315"/>
                    <a:pt x="31575" y="14226"/>
                  </a:cubicBezTo>
                  <a:cubicBezTo>
                    <a:pt x="54256" y="1123"/>
                    <a:pt x="83376" y="8930"/>
                    <a:pt x="96469" y="31616"/>
                  </a:cubicBezTo>
                  <a:cubicBezTo>
                    <a:pt x="102766" y="42594"/>
                    <a:pt x="104483" y="55390"/>
                    <a:pt x="101192" y="67649"/>
                  </a:cubicBezTo>
                  <a:close/>
                </a:path>
              </a:pathLst>
            </a:custGeom>
            <a:solidFill>
              <a:srgbClr val="000000"/>
            </a:solidFill>
            <a:ln w="7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213">
              <a:extLst>
                <a:ext uri="{FF2B5EF4-FFF2-40B4-BE49-F238E27FC236}">
                  <a16:creationId xmlns:a16="http://schemas.microsoft.com/office/drawing/2014/main" id="{DB1D3B64-A7F1-897D-2944-DE2ADF846164}"/>
                </a:ext>
              </a:extLst>
            </p:cNvPr>
            <p:cNvSpPr/>
            <p:nvPr/>
          </p:nvSpPr>
          <p:spPr>
            <a:xfrm>
              <a:off x="10331086" y="4160605"/>
              <a:ext cx="54090" cy="61277"/>
            </a:xfrm>
            <a:custGeom>
              <a:avLst/>
              <a:gdLst>
                <a:gd name="connsiteX0" fmla="*/ 5867 w 54090"/>
                <a:gd name="connsiteY0" fmla="*/ 526 h 61277"/>
                <a:gd name="connsiteX1" fmla="*/ 1932 w 54090"/>
                <a:gd name="connsiteY1" fmla="*/ 526 h 61277"/>
                <a:gd name="connsiteX2" fmla="*/ 0 w 54090"/>
                <a:gd name="connsiteY2" fmla="*/ 3932 h 61277"/>
                <a:gd name="connsiteX3" fmla="*/ 0 w 54090"/>
                <a:gd name="connsiteY3" fmla="*/ 57341 h 61277"/>
                <a:gd name="connsiteX4" fmla="*/ 1932 w 54090"/>
                <a:gd name="connsiteY4" fmla="*/ 60755 h 61277"/>
                <a:gd name="connsiteX5" fmla="*/ 3936 w 54090"/>
                <a:gd name="connsiteY5" fmla="*/ 61277 h 61277"/>
                <a:gd name="connsiteX6" fmla="*/ 5867 w 54090"/>
                <a:gd name="connsiteY6" fmla="*/ 60755 h 61277"/>
                <a:gd name="connsiteX7" fmla="*/ 52159 w 54090"/>
                <a:gd name="connsiteY7" fmla="*/ 34047 h 61277"/>
                <a:gd name="connsiteX8" fmla="*/ 54091 w 54090"/>
                <a:gd name="connsiteY8" fmla="*/ 30640 h 61277"/>
                <a:gd name="connsiteX9" fmla="*/ 52159 w 54090"/>
                <a:gd name="connsiteY9" fmla="*/ 27227 h 61277"/>
                <a:gd name="connsiteX10" fmla="*/ 5867 w 54090"/>
                <a:gd name="connsiteY10" fmla="*/ 526 h 61277"/>
                <a:gd name="connsiteX11" fmla="*/ 7870 w 54090"/>
                <a:gd name="connsiteY11" fmla="*/ 50528 h 61277"/>
                <a:gd name="connsiteX12" fmla="*/ 7870 w 54090"/>
                <a:gd name="connsiteY12" fmla="*/ 10753 h 61277"/>
                <a:gd name="connsiteX13" fmla="*/ 42285 w 54090"/>
                <a:gd name="connsiteY13" fmla="*/ 30640 h 61277"/>
                <a:gd name="connsiteX14" fmla="*/ 7870 w 54090"/>
                <a:gd name="connsiteY14" fmla="*/ 50528 h 6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90" h="61277">
                  <a:moveTo>
                    <a:pt x="5867" y="526"/>
                  </a:moveTo>
                  <a:cubicBezTo>
                    <a:pt x="4651" y="-175"/>
                    <a:pt x="3149" y="-175"/>
                    <a:pt x="1932" y="526"/>
                  </a:cubicBezTo>
                  <a:cubicBezTo>
                    <a:pt x="715" y="1234"/>
                    <a:pt x="0" y="2530"/>
                    <a:pt x="0" y="3932"/>
                  </a:cubicBezTo>
                  <a:lnTo>
                    <a:pt x="0" y="57341"/>
                  </a:lnTo>
                  <a:cubicBezTo>
                    <a:pt x="0" y="58751"/>
                    <a:pt x="715" y="60046"/>
                    <a:pt x="1932" y="60755"/>
                  </a:cubicBezTo>
                  <a:cubicBezTo>
                    <a:pt x="2576" y="61106"/>
                    <a:pt x="3220" y="61277"/>
                    <a:pt x="3936" y="61277"/>
                  </a:cubicBezTo>
                  <a:cubicBezTo>
                    <a:pt x="4579" y="61277"/>
                    <a:pt x="5295" y="61106"/>
                    <a:pt x="5867" y="60755"/>
                  </a:cubicBezTo>
                  <a:lnTo>
                    <a:pt x="52159" y="34047"/>
                  </a:lnTo>
                  <a:cubicBezTo>
                    <a:pt x="53376" y="33346"/>
                    <a:pt x="54091" y="32043"/>
                    <a:pt x="54091" y="30640"/>
                  </a:cubicBezTo>
                  <a:cubicBezTo>
                    <a:pt x="54091" y="29238"/>
                    <a:pt x="53376" y="27935"/>
                    <a:pt x="52159" y="27227"/>
                  </a:cubicBezTo>
                  <a:lnTo>
                    <a:pt x="5867" y="526"/>
                  </a:lnTo>
                  <a:close/>
                  <a:moveTo>
                    <a:pt x="7870" y="50528"/>
                  </a:moveTo>
                  <a:lnTo>
                    <a:pt x="7870" y="10753"/>
                  </a:lnTo>
                  <a:lnTo>
                    <a:pt x="42285" y="30640"/>
                  </a:lnTo>
                  <a:lnTo>
                    <a:pt x="7870" y="50528"/>
                  </a:lnTo>
                  <a:close/>
                </a:path>
              </a:pathLst>
            </a:custGeom>
            <a:solidFill>
              <a:srgbClr val="000000"/>
            </a:solidFill>
            <a:ln w="7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31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28730B-F104-3A2E-6242-C54E6ED2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Leverage DISC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C181AF5-4ACF-7D4F-5D91-C4EEDC64A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138" y="634947"/>
            <a:ext cx="2010618" cy="20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8" descr="A group of people sitting at a table">
            <a:extLst>
              <a:ext uri="{FF2B5EF4-FFF2-40B4-BE49-F238E27FC236}">
                <a16:creationId xmlns:a16="http://schemas.microsoft.com/office/drawing/2014/main" id="{07B627AE-378C-9D28-3F5B-32B4640D9B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624038" y="3288033"/>
            <a:ext cx="4001315" cy="2010619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052EF80E-81B9-7CE6-60C2-E9897507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 work-focused personality self-assessment tool</a:t>
            </a:r>
          </a:p>
          <a:p>
            <a:r>
              <a:rPr lang="en-US" b="1" dirty="0"/>
              <a:t>Dominance: </a:t>
            </a:r>
            <a:r>
              <a:rPr lang="en-US" dirty="0"/>
              <a:t>active use of force to overcome resistance in the environment</a:t>
            </a:r>
          </a:p>
          <a:p>
            <a:r>
              <a:rPr lang="en-US" b="1" dirty="0"/>
              <a:t>Inducement: </a:t>
            </a:r>
            <a:r>
              <a:rPr lang="en-US" dirty="0"/>
              <a:t>use of charm in order to deal with obstacles</a:t>
            </a:r>
          </a:p>
          <a:p>
            <a:r>
              <a:rPr lang="en-US" b="1" dirty="0"/>
              <a:t>Submission: </a:t>
            </a:r>
            <a:r>
              <a:rPr lang="en-US" dirty="0"/>
              <a:t>warm and voluntary acceptance of the need to fulfill a request</a:t>
            </a:r>
          </a:p>
          <a:p>
            <a:r>
              <a:rPr lang="en-US" b="1" dirty="0"/>
              <a:t>Compliance: </a:t>
            </a:r>
            <a:r>
              <a:rPr lang="en-US" dirty="0"/>
              <a:t>fearful adjustment to a superior force</a:t>
            </a:r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71589-23B4-F62F-7CD5-C448C7D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129BA-6543-4577-3F4E-391456C4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0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43BE9-7EED-AB2A-FE51-FE8BF2E1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29B64-6FD0-5E55-F4DE-1C8B840F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B88E2-96EB-4E2C-F670-E67D4D2B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30" y="816864"/>
            <a:ext cx="3382267" cy="5529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FD93B3B-C869-8CF7-6606-CD825406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0" y="1850327"/>
            <a:ext cx="1176337" cy="1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411335-460E-2C7B-4CA3-87A7D68E9EFB}"/>
              </a:ext>
            </a:extLst>
          </p:cNvPr>
          <p:cNvSpPr txBox="1"/>
          <p:nvPr/>
        </p:nvSpPr>
        <p:spPr>
          <a:xfrm>
            <a:off x="1921830" y="397080"/>
            <a:ext cx="338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Architect’s DISC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48AA-C23D-4E8C-A753-B70121930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63" y="940831"/>
            <a:ext cx="4379189" cy="3442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F511A6-7470-45ED-8E57-087EEEBB2917}"/>
              </a:ext>
            </a:extLst>
          </p:cNvPr>
          <p:cNvSpPr txBox="1"/>
          <p:nvPr/>
        </p:nvSpPr>
        <p:spPr>
          <a:xfrm>
            <a:off x="5725946" y="470597"/>
            <a:ext cx="454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PM’s DISC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650" name="Picture 2" descr="Clientmoji">
            <a:extLst>
              <a:ext uri="{FF2B5EF4-FFF2-40B4-BE49-F238E27FC236}">
                <a16:creationId xmlns:a16="http://schemas.microsoft.com/office/drawing/2014/main" id="{4A332F30-6C3B-4DF3-80F9-BCBF1A73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32" y="4452127"/>
            <a:ext cx="1962389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8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Look, there is a shiny!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It’s down this rabbit hole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Picture 7" descr="Vintage movie countdown 5">
            <a:extLst>
              <a:ext uri="{FF2B5EF4-FFF2-40B4-BE49-F238E27FC236}">
                <a16:creationId xmlns:a16="http://schemas.microsoft.com/office/drawing/2014/main" id="{A8681327-F85D-0121-76E4-B9081982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10242" name="Picture 2" descr="happy stroll in meadow">
            <a:extLst>
              <a:ext uri="{FF2B5EF4-FFF2-40B4-BE49-F238E27FC236}">
                <a16:creationId xmlns:a16="http://schemas.microsoft.com/office/drawing/2014/main" id="{AE18420A-05CA-1758-1ECB-68BC508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81075"/>
            <a:ext cx="2581067" cy="25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lientmoji">
            <a:extLst>
              <a:ext uri="{FF2B5EF4-FFF2-40B4-BE49-F238E27FC236}">
                <a16:creationId xmlns:a16="http://schemas.microsoft.com/office/drawing/2014/main" id="{243C056B-F081-4C2A-8D3C-FCC8F2B7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374" y="31945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005D198-9C82-83CA-DBBD-9A66348DCF7D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2759491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41" y="2829745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Going the wrong direction. Take time to pause before charging off to solve the problem incorrectly.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0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316BD-880C-C831-3F1B-9CCA192C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8898-D3AD-7677-576D-18385BEB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6DCD2-5D13-5444-E7E9-AEE15EC4D89F}"/>
              </a:ext>
            </a:extLst>
          </p:cNvPr>
          <p:cNvGrpSpPr/>
          <p:nvPr/>
        </p:nvGrpSpPr>
        <p:grpSpPr>
          <a:xfrm>
            <a:off x="946381" y="1791283"/>
            <a:ext cx="10517052" cy="3888155"/>
            <a:chOff x="775693" y="1596211"/>
            <a:chExt cx="10517052" cy="3888155"/>
          </a:xfrm>
        </p:grpSpPr>
        <p:sp>
          <p:nvSpPr>
            <p:cNvPr id="6" name="Shape 1174">
              <a:extLst>
                <a:ext uri="{FF2B5EF4-FFF2-40B4-BE49-F238E27FC236}">
                  <a16:creationId xmlns:a16="http://schemas.microsoft.com/office/drawing/2014/main" id="{324FBB3B-44EB-87E5-A7B3-1F0F3BD83F17}"/>
                </a:ext>
              </a:extLst>
            </p:cNvPr>
            <p:cNvSpPr txBox="1"/>
            <p:nvPr/>
          </p:nvSpPr>
          <p:spPr>
            <a:xfrm>
              <a:off x="775693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1937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01</a:t>
              </a:r>
            </a:p>
          </p:txBody>
        </p:sp>
        <p:cxnSp>
          <p:nvCxnSpPr>
            <p:cNvPr id="7" name="Shape 1175">
              <a:extLst>
                <a:ext uri="{FF2B5EF4-FFF2-40B4-BE49-F238E27FC236}">
                  <a16:creationId xmlns:a16="http://schemas.microsoft.com/office/drawing/2014/main" id="{79396B85-A29D-6721-9414-1DB35D649512}"/>
                </a:ext>
              </a:extLst>
            </p:cNvPr>
            <p:cNvCxnSpPr/>
            <p:nvPr/>
          </p:nvCxnSpPr>
          <p:spPr>
            <a:xfrm>
              <a:off x="1748209" y="1994867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8" name="Shape 1178">
              <a:extLst>
                <a:ext uri="{FF2B5EF4-FFF2-40B4-BE49-F238E27FC236}">
                  <a16:creationId xmlns:a16="http://schemas.microsoft.com/office/drawing/2014/main" id="{2C46AFB0-13D5-0ECB-56B7-FA2314741FB1}"/>
                </a:ext>
              </a:extLst>
            </p:cNvPr>
            <p:cNvSpPr txBox="1"/>
            <p:nvPr/>
          </p:nvSpPr>
          <p:spPr>
            <a:xfrm>
              <a:off x="868290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Has this been done before?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Find other areas of the codebase where this may have a pattern to follow.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9" name="Shape 1179">
              <a:extLst>
                <a:ext uri="{FF2B5EF4-FFF2-40B4-BE49-F238E27FC236}">
                  <a16:creationId xmlns:a16="http://schemas.microsoft.com/office/drawing/2014/main" id="{CF08FDC5-114D-B3D7-E3E4-91435DC6C934}"/>
                </a:ext>
              </a:extLst>
            </p:cNvPr>
            <p:cNvSpPr txBox="1"/>
            <p:nvPr/>
          </p:nvSpPr>
          <p:spPr>
            <a:xfrm>
              <a:off x="4410088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1F3D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02</a:t>
              </a:r>
            </a:p>
          </p:txBody>
        </p:sp>
        <p:cxnSp>
          <p:nvCxnSpPr>
            <p:cNvPr id="10" name="Shape 1180">
              <a:extLst>
                <a:ext uri="{FF2B5EF4-FFF2-40B4-BE49-F238E27FC236}">
                  <a16:creationId xmlns:a16="http://schemas.microsoft.com/office/drawing/2014/main" id="{1C08E448-52BE-F02C-73A3-1238BFDB0BBD}"/>
                </a:ext>
              </a:extLst>
            </p:cNvPr>
            <p:cNvCxnSpPr/>
            <p:nvPr/>
          </p:nvCxnSpPr>
          <p:spPr>
            <a:xfrm>
              <a:off x="5344528" y="1994867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11" name="Shape 1184">
              <a:extLst>
                <a:ext uri="{FF2B5EF4-FFF2-40B4-BE49-F238E27FC236}">
                  <a16:creationId xmlns:a16="http://schemas.microsoft.com/office/drawing/2014/main" id="{2E42C08D-6FD7-7872-BDC6-A738B6770718}"/>
                </a:ext>
              </a:extLst>
            </p:cNvPr>
            <p:cNvSpPr txBox="1"/>
            <p:nvPr/>
          </p:nvSpPr>
          <p:spPr>
            <a:xfrm>
              <a:off x="7953203" y="159621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A0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03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F6ED8DA-4C41-A9A8-0E36-845D055739F7}"/>
                </a:ext>
              </a:extLst>
            </p:cNvPr>
            <p:cNvGrpSpPr/>
            <p:nvPr/>
          </p:nvGrpSpPr>
          <p:grpSpPr>
            <a:xfrm>
              <a:off x="8775803" y="1994867"/>
              <a:ext cx="2516942" cy="2052323"/>
              <a:chOff x="8775803" y="1994867"/>
              <a:chExt cx="2516942" cy="2052323"/>
            </a:xfrm>
          </p:grpSpPr>
          <p:cxnSp>
            <p:nvCxnSpPr>
              <p:cNvPr id="23" name="Shape 1188">
                <a:extLst>
                  <a:ext uri="{FF2B5EF4-FFF2-40B4-BE49-F238E27FC236}">
                    <a16:creationId xmlns:a16="http://schemas.microsoft.com/office/drawing/2014/main" id="{95F4FA50-280F-B73C-E9B9-85C05A79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3026" y="1994867"/>
                <a:ext cx="2379719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24" name="Shape 1189">
                <a:extLst>
                  <a:ext uri="{FF2B5EF4-FFF2-40B4-BE49-F238E27FC236}">
                    <a16:creationId xmlns:a16="http://schemas.microsoft.com/office/drawing/2014/main" id="{8AD37FFA-692B-91AE-168D-6508B2430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5803" y="1994867"/>
                <a:ext cx="2516832" cy="2052323"/>
              </a:xfrm>
              <a:prstGeom prst="bentConnector3">
                <a:avLst>
                  <a:gd name="adj1" fmla="val -5043"/>
                </a:avLst>
              </a:prstGeom>
              <a:noFill/>
              <a:ln w="19050" cap="flat" cmpd="sng">
                <a:gradFill>
                  <a:gsLst>
                    <a:gs pos="0">
                      <a:schemeClr val="accent1"/>
                    </a:gs>
                    <a:gs pos="60000">
                      <a:schemeClr val="accent4"/>
                    </a:gs>
                    <a:gs pos="100000">
                      <a:schemeClr val="accent3"/>
                    </a:gs>
                  </a:gsLst>
                  <a:lin ang="0" scaled="0"/>
                </a:gra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sp>
          <p:nvSpPr>
            <p:cNvPr id="13" name="Shape 1190">
              <a:extLst>
                <a:ext uri="{FF2B5EF4-FFF2-40B4-BE49-F238E27FC236}">
                  <a16:creationId xmlns:a16="http://schemas.microsoft.com/office/drawing/2014/main" id="{9C88F14C-FF35-0605-116C-7D48311A63B5}"/>
                </a:ext>
              </a:extLst>
            </p:cNvPr>
            <p:cNvSpPr txBox="1"/>
            <p:nvPr/>
          </p:nvSpPr>
          <p:spPr>
            <a:xfrm>
              <a:off x="775693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CB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06</a:t>
              </a:r>
            </a:p>
          </p:txBody>
        </p:sp>
        <p:sp>
          <p:nvSpPr>
            <p:cNvPr id="14" name="Shape 1194">
              <a:extLst>
                <a:ext uri="{FF2B5EF4-FFF2-40B4-BE49-F238E27FC236}">
                  <a16:creationId xmlns:a16="http://schemas.microsoft.com/office/drawing/2014/main" id="{BB04E9A8-C18C-CF41-6B46-66F23C4893F0}"/>
                </a:ext>
              </a:extLst>
            </p:cNvPr>
            <p:cNvSpPr txBox="1"/>
            <p:nvPr/>
          </p:nvSpPr>
          <p:spPr>
            <a:xfrm>
              <a:off x="4410088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20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05</a:t>
              </a:r>
            </a:p>
          </p:txBody>
        </p:sp>
        <p:sp>
          <p:nvSpPr>
            <p:cNvPr id="15" name="Shape 1198">
              <a:extLst>
                <a:ext uri="{FF2B5EF4-FFF2-40B4-BE49-F238E27FC236}">
                  <a16:creationId xmlns:a16="http://schemas.microsoft.com/office/drawing/2014/main" id="{27C0425F-5772-D91A-52BB-5EAFB01660E9}"/>
                </a:ext>
              </a:extLst>
            </p:cNvPr>
            <p:cNvSpPr txBox="1"/>
            <p:nvPr/>
          </p:nvSpPr>
          <p:spPr>
            <a:xfrm>
              <a:off x="7953203" y="3649191"/>
              <a:ext cx="760327" cy="82028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C4D0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533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04</a:t>
              </a:r>
            </a:p>
          </p:txBody>
        </p:sp>
        <p:cxnSp>
          <p:nvCxnSpPr>
            <p:cNvPr id="16" name="Shape 1202">
              <a:extLst>
                <a:ext uri="{FF2B5EF4-FFF2-40B4-BE49-F238E27FC236}">
                  <a16:creationId xmlns:a16="http://schemas.microsoft.com/office/drawing/2014/main" id="{6ED5DDBD-806B-D280-AB61-E4F48FAF07B8}"/>
                </a:ext>
              </a:extLst>
            </p:cNvPr>
            <p:cNvCxnSpPr/>
            <p:nvPr/>
          </p:nvCxnSpPr>
          <p:spPr>
            <a:xfrm rot="10800000">
              <a:off x="5293647" y="4047234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cxnSp>
          <p:nvCxnSpPr>
            <p:cNvPr id="17" name="Shape 1203">
              <a:extLst>
                <a:ext uri="{FF2B5EF4-FFF2-40B4-BE49-F238E27FC236}">
                  <a16:creationId xmlns:a16="http://schemas.microsoft.com/office/drawing/2014/main" id="{5B81E9A0-3AB4-3320-ABEA-C2ABEC8F10D3}"/>
                </a:ext>
              </a:extLst>
            </p:cNvPr>
            <p:cNvCxnSpPr/>
            <p:nvPr/>
          </p:nvCxnSpPr>
          <p:spPr>
            <a:xfrm rot="10800000">
              <a:off x="1697328" y="4047234"/>
              <a:ext cx="2379719" cy="0"/>
            </a:xfrm>
            <a:prstGeom prst="straightConnector1">
              <a:avLst/>
            </a:prstGeom>
            <a:noFill/>
            <a:ln w="19050" cap="rnd" cmpd="sng">
              <a:gradFill>
                <a:gsLst>
                  <a:gs pos="0">
                    <a:schemeClr val="accent1"/>
                  </a:gs>
                  <a:gs pos="60000">
                    <a:schemeClr val="accent4"/>
                  </a:gs>
                  <a:gs pos="100000">
                    <a:schemeClr val="accent3"/>
                  </a:gs>
                </a:gsLst>
                <a:lin ang="0" scaled="0"/>
              </a:gradFill>
              <a:prstDash val="solid"/>
              <a:round/>
              <a:headEnd type="oval" w="med" len="med"/>
              <a:tailEnd type="triangle" w="lg" len="lg"/>
            </a:ln>
          </p:spPr>
        </p:cxnSp>
        <p:sp>
          <p:nvSpPr>
            <p:cNvPr id="18" name="Shape 1178">
              <a:extLst>
                <a:ext uri="{FF2B5EF4-FFF2-40B4-BE49-F238E27FC236}">
                  <a16:creationId xmlns:a16="http://schemas.microsoft.com/office/drawing/2014/main" id="{2F03E5C8-30B3-6140-4C6A-96E542251162}"/>
                </a:ext>
              </a:extLst>
            </p:cNvPr>
            <p:cNvSpPr txBox="1"/>
            <p:nvPr/>
          </p:nvSpPr>
          <p:spPr>
            <a:xfrm>
              <a:off x="868290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How’s that estimate?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Are you going to finish within the estimated time? If you know you’re going way over then STOP. Go back to 1.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19" name="Shape 1178">
              <a:extLst>
                <a:ext uri="{FF2B5EF4-FFF2-40B4-BE49-F238E27FC236}">
                  <a16:creationId xmlns:a16="http://schemas.microsoft.com/office/drawing/2014/main" id="{AB94804A-C5EC-9C53-EFB9-A2F710F910AE}"/>
                </a:ext>
              </a:extLst>
            </p:cNvPr>
            <p:cNvSpPr txBox="1"/>
            <p:nvPr/>
          </p:nvSpPr>
          <p:spPr>
            <a:xfrm>
              <a:off x="4439816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Rubber Duck It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Phrase/technique coined to articulate through your problem in words (not code) to another.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0" name="Shape 1178">
              <a:extLst>
                <a:ext uri="{FF2B5EF4-FFF2-40B4-BE49-F238E27FC236}">
                  <a16:creationId xmlns:a16="http://schemas.microsoft.com/office/drawing/2014/main" id="{B5A2DDB0-C254-BB4F-A543-0D292D2EFF45}"/>
                </a:ext>
              </a:extLst>
            </p:cNvPr>
            <p:cNvSpPr txBox="1"/>
            <p:nvPr/>
          </p:nvSpPr>
          <p:spPr>
            <a:xfrm>
              <a:off x="4439816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Too many “news”?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Are you running into too many new concepts with your feature? Rabbit Holes are known to be riddled with new concepts that need to be invented the deeper you go.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1" name="Shape 1178">
              <a:extLst>
                <a:ext uri="{FF2B5EF4-FFF2-40B4-BE49-F238E27FC236}">
                  <a16:creationId xmlns:a16="http://schemas.microsoft.com/office/drawing/2014/main" id="{C318B28A-AA7E-D2E0-05BC-7C2FF748BD41}"/>
                </a:ext>
              </a:extLst>
            </p:cNvPr>
            <p:cNvSpPr txBox="1"/>
            <p:nvPr/>
          </p:nvSpPr>
          <p:spPr>
            <a:xfrm>
              <a:off x="8040216" y="2404058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Fail Fast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Covered earlier, talk to your architect or PM about approach. Better yet, bring in the BA and product owner.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  <p:sp>
          <p:nvSpPr>
            <p:cNvPr id="22" name="Shape 1178">
              <a:extLst>
                <a:ext uri="{FF2B5EF4-FFF2-40B4-BE49-F238E27FC236}">
                  <a16:creationId xmlns:a16="http://schemas.microsoft.com/office/drawing/2014/main" id="{FFD6B68C-533C-B55F-DF21-5E83C426BF1E}"/>
                </a:ext>
              </a:extLst>
            </p:cNvPr>
            <p:cNvSpPr txBox="1"/>
            <p:nvPr/>
          </p:nvSpPr>
          <p:spPr>
            <a:xfrm>
              <a:off x="8040216" y="4509120"/>
              <a:ext cx="3016846" cy="9752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599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Implement Arch Calls</a:t>
              </a:r>
            </a:p>
            <a:p>
              <a:pPr>
                <a:buSzPct val="25000"/>
                <a:defRPr/>
              </a:pPr>
              <a:r>
                <a:rPr lang="en-US" sz="1400" dirty="0"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rPr>
                <a:t>Schedule afternoon “architecture calls.” Goal is to talk shop and spread ideas on approach.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-128"/>
                <a:cs typeface="Arial" panose="020B0604020202020204" pitchFamily="34" charset="-128"/>
                <a:sym typeface="Arial"/>
              </a:endParaRPr>
            </a:p>
          </p:txBody>
        </p:sp>
      </p:grpSp>
      <p:sp>
        <p:nvSpPr>
          <p:cNvPr id="25" name="Title 4">
            <a:extLst>
              <a:ext uri="{FF2B5EF4-FFF2-40B4-BE49-F238E27FC236}">
                <a16:creationId xmlns:a16="http://schemas.microsoft.com/office/drawing/2014/main" id="{19CE30EA-D862-2303-1111-F7C6C4BA7BF5}"/>
              </a:ext>
            </a:extLst>
          </p:cNvPr>
          <p:cNvSpPr txBox="1">
            <a:spLocks/>
          </p:cNvSpPr>
          <p:nvPr/>
        </p:nvSpPr>
        <p:spPr>
          <a:xfrm>
            <a:off x="1002654" y="308593"/>
            <a:ext cx="7215699" cy="97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escape a Rabbit Hole</a:t>
            </a:r>
          </a:p>
        </p:txBody>
      </p:sp>
    </p:spTree>
    <p:extLst>
      <p:ext uri="{BB962C8B-B14F-4D97-AF65-F5344CB8AC3E}">
        <p14:creationId xmlns:p14="http://schemas.microsoft.com/office/powerpoint/2010/main" val="230921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FA02B-D0BB-3707-9C73-B2EEAA56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92A42-C8D5-D27C-6DDE-5ED87E6B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D18BFC1-87DE-04C6-376A-8F745DD76D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79654" y="130194"/>
            <a:ext cx="4209904" cy="794602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Heath Murphy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39571D78-DBE0-8CA0-B110-D7D415C657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17340" y="1751377"/>
            <a:ext cx="4014787" cy="85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I’m from Columbus, OH and therefore by state law I bleed Scarlet and Grey… O H!</a:t>
            </a:r>
          </a:p>
        </p:txBody>
      </p:sp>
      <p:pic>
        <p:nvPicPr>
          <p:cNvPr id="18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E7787D6E-DBD7-C697-819D-EC11FAD064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073227" cy="6412946"/>
          </a:xfrm>
          <a:prstGeom prst="rect">
            <a:avLst/>
          </a:prstGeom>
          <a:noFill/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49652-7CEF-38A1-7759-C3001E93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1642"/>
            <a:ext cx="1524000" cy="1162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C54820-AD2C-BBDF-1D1D-ECA74A82E533}"/>
              </a:ext>
            </a:extLst>
          </p:cNvPr>
          <p:cNvSpPr/>
          <p:nvPr/>
        </p:nvSpPr>
        <p:spPr>
          <a:xfrm>
            <a:off x="1524000" y="5259323"/>
            <a:ext cx="806689" cy="1156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01661D-7578-F2BE-DA1C-79C79B65A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188"/>
          <a:stretch/>
        </p:blipFill>
        <p:spPr>
          <a:xfrm>
            <a:off x="2119898" y="5259322"/>
            <a:ext cx="1164198" cy="1156971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4EFC28D-CE55-F7E9-303C-3290F771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31" y="237295"/>
            <a:ext cx="1087144" cy="5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A3AD108-D7B8-EA39-EB1E-005C22913AC2}"/>
              </a:ext>
            </a:extLst>
          </p:cNvPr>
          <p:cNvSpPr txBox="1">
            <a:spLocks/>
          </p:cNvSpPr>
          <p:nvPr/>
        </p:nvSpPr>
        <p:spPr>
          <a:xfrm>
            <a:off x="4996770" y="808024"/>
            <a:ext cx="3489710" cy="54018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Director, Consulting Services</a:t>
            </a:r>
          </a:p>
        </p:txBody>
      </p:sp>
      <p:pic>
        <p:nvPicPr>
          <p:cNvPr id="25" name="Picture 2" descr="Ohio State Buckeyes Football - Buckeyes News, Scores, Stats, Rumors &amp; More  | ESPN">
            <a:extLst>
              <a:ext uri="{FF2B5EF4-FFF2-40B4-BE49-F238E27FC236}">
                <a16:creationId xmlns:a16="http://schemas.microsoft.com/office/drawing/2014/main" id="{94194D9D-52B4-683B-46BB-D8CD4889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29" y="1491545"/>
            <a:ext cx="1130440" cy="11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E915EA9-E719-D081-D7D7-D3D3508BFDA8}"/>
              </a:ext>
            </a:extLst>
          </p:cNvPr>
          <p:cNvSpPr txBox="1">
            <a:spLocks/>
          </p:cNvSpPr>
          <p:nvPr/>
        </p:nvSpPr>
        <p:spPr>
          <a:xfrm>
            <a:off x="5168844" y="2718628"/>
            <a:ext cx="3705726" cy="109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was my COVID hair… and I bet you have a story as well?? It’s real, I promise.</a:t>
            </a:r>
          </a:p>
        </p:txBody>
      </p:sp>
      <p:pic>
        <p:nvPicPr>
          <p:cNvPr id="27" name="Picture 2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49927FDA-7B4E-8045-4D1D-578A8D0280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74" b="66516"/>
          <a:stretch/>
        </p:blipFill>
        <p:spPr>
          <a:xfrm>
            <a:off x="8874570" y="2887297"/>
            <a:ext cx="2699275" cy="2130268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278D99BC-FFCC-3CF5-41BD-574D576BC123}"/>
              </a:ext>
            </a:extLst>
          </p:cNvPr>
          <p:cNvSpPr txBox="1">
            <a:spLocks/>
          </p:cNvSpPr>
          <p:nvPr/>
        </p:nvSpPr>
        <p:spPr>
          <a:xfrm>
            <a:off x="7637035" y="5155538"/>
            <a:ext cx="4251158" cy="1392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have an unhealthy fascination with Pumpkin Ales… when those aren’t in season, I’ll take the dankest Imperial/Double IPA I can find.</a:t>
            </a:r>
          </a:p>
        </p:txBody>
      </p:sp>
      <p:pic>
        <p:nvPicPr>
          <p:cNvPr id="29" name="Picture 6" descr="6 Pumpkin Beers Even Skeptics Will Love - Outside Online">
            <a:extLst>
              <a:ext uri="{FF2B5EF4-FFF2-40B4-BE49-F238E27FC236}">
                <a16:creationId xmlns:a16="http://schemas.microsoft.com/office/drawing/2014/main" id="{AC36485B-290E-C70E-8730-33436830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04" y="3812789"/>
            <a:ext cx="2127536" cy="11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olumbus Brewing Company Plans Initial Release of Creeper at Brewery |  Brewbound">
            <a:extLst>
              <a:ext uri="{FF2B5EF4-FFF2-40B4-BE49-F238E27FC236}">
                <a16:creationId xmlns:a16="http://schemas.microsoft.com/office/drawing/2014/main" id="{5E992111-7836-F103-4BF6-5F049B82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02" y="5106171"/>
            <a:ext cx="1889535" cy="12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07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6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Mix up your methodology!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cap="all" spc="200" dirty="0" err="1">
                <a:solidFill>
                  <a:schemeClr val="bg1"/>
                </a:solidFill>
              </a:rPr>
              <a:t>Scrummerfall</a:t>
            </a:r>
            <a:r>
              <a:rPr lang="en-US" cap="all" spc="200" dirty="0">
                <a:solidFill>
                  <a:schemeClr val="bg1"/>
                </a:solidFill>
              </a:rPr>
              <a:t>, </a:t>
            </a:r>
            <a:r>
              <a:rPr lang="en-US" cap="all" spc="200" dirty="0" err="1">
                <a:solidFill>
                  <a:schemeClr val="bg1"/>
                </a:solidFill>
              </a:rPr>
              <a:t>Waterban</a:t>
            </a:r>
            <a:r>
              <a:rPr lang="en-US" cap="all" spc="200" dirty="0">
                <a:solidFill>
                  <a:schemeClr val="bg1"/>
                </a:solidFill>
              </a:rPr>
              <a:t>, incremental-delivery-of-random-scope-by-firm-deadline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7" name="Picture 6" descr="Vintage movie countdown 6">
            <a:extLst>
              <a:ext uri="{FF2B5EF4-FFF2-40B4-BE49-F238E27FC236}">
                <a16:creationId xmlns:a16="http://schemas.microsoft.com/office/drawing/2014/main" id="{9C66A656-3ED6-673E-90DC-435D774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11266" name="Picture 2" descr="baking">
            <a:extLst>
              <a:ext uri="{FF2B5EF4-FFF2-40B4-BE49-F238E27FC236}">
                <a16:creationId xmlns:a16="http://schemas.microsoft.com/office/drawing/2014/main" id="{7F4B5A9B-4B0E-B87F-D07F-E5EC30F2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53" y="3233154"/>
            <a:ext cx="2253863" cy="22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lientmoji">
            <a:extLst>
              <a:ext uri="{FF2B5EF4-FFF2-40B4-BE49-F238E27FC236}">
                <a16:creationId xmlns:a16="http://schemas.microsoft.com/office/drawing/2014/main" id="{0267E26B-72E7-4BF3-A60B-63BEAD53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87" y="1174223"/>
            <a:ext cx="2955235" cy="29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F832927-988F-6FFD-17C0-CAB12870D03D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3512889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306330"/>
            <a:ext cx="10058400" cy="3060800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Thinking you know better or your situation is different. These methods are called “industry standard” for a reason: they’re tried and true, and they work.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05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F45BE7-71EE-4EE9-8854-73447CC36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354FA-5AF4-4FF4-A883-0672410E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67F68A-5DA7-4B13-B34A-A2DD7817A70A}"/>
              </a:ext>
            </a:extLst>
          </p:cNvPr>
          <p:cNvSpPr txBox="1">
            <a:spLocks/>
          </p:cNvSpPr>
          <p:nvPr/>
        </p:nvSpPr>
        <p:spPr>
          <a:xfrm>
            <a:off x="5059615" y="1789"/>
            <a:ext cx="7133492" cy="132861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The Iron Triangle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“Triple Constraint”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6E585-8361-41A2-944B-5BC309197464}"/>
              </a:ext>
            </a:extLst>
          </p:cNvPr>
          <p:cNvSpPr txBox="1">
            <a:spLocks/>
          </p:cNvSpPr>
          <p:nvPr/>
        </p:nvSpPr>
        <p:spPr>
          <a:xfrm>
            <a:off x="4642175" y="1674282"/>
            <a:ext cx="7133492" cy="31417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800"/>
              </a:spcAft>
            </a:pPr>
            <a:r>
              <a:rPr lang="en-US" b="1" dirty="0"/>
              <a:t>Waterfall</a:t>
            </a:r>
            <a:r>
              <a:rPr lang="en-US" dirty="0"/>
              <a:t> “pins” scope by mandating all requirements are gathered up front - this gives a PM flexibility to adjust Cost/Time to meet the projects needs.</a:t>
            </a:r>
          </a:p>
          <a:p>
            <a:pPr algn="just">
              <a:spcAft>
                <a:spcPts val="1800"/>
              </a:spcAft>
            </a:pPr>
            <a:r>
              <a:rPr lang="en-US" b="1" dirty="0"/>
              <a:t>Agile</a:t>
            </a:r>
            <a:r>
              <a:rPr lang="en-US" dirty="0"/>
              <a:t> on the other hand “pins” either Cost and/or Time depending on the project and allows the team to build the best product that fits the projects needs.</a:t>
            </a:r>
          </a:p>
          <a:p>
            <a:pPr algn="just">
              <a:spcAft>
                <a:spcPts val="1800"/>
              </a:spcAft>
            </a:pPr>
            <a:r>
              <a:rPr lang="en-US" dirty="0"/>
              <a:t>For a successful project you will need flexibility and you cannot “pin” all three main constraints!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D013EA5-917A-4242-A824-E14AC8D4CC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586099"/>
              </p:ext>
            </p:extLst>
          </p:nvPr>
        </p:nvGraphicFramePr>
        <p:xfrm>
          <a:off x="218667" y="1343032"/>
          <a:ext cx="4423509" cy="323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D74F6C-EC59-4415-9EC7-F44BE4283E82}"/>
              </a:ext>
            </a:extLst>
          </p:cNvPr>
          <p:cNvSpPr txBox="1"/>
          <p:nvPr/>
        </p:nvSpPr>
        <p:spPr>
          <a:xfrm>
            <a:off x="1739876" y="5367858"/>
            <a:ext cx="104532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821531" hangingPunct="0"/>
            <a:r>
              <a:rPr lang="en-US" sz="2800" i="1" dirty="0"/>
              <a:t>"No battle plan ever survives contact with the enemy." </a:t>
            </a:r>
          </a:p>
          <a:p>
            <a:pPr algn="r" defTabSz="821531" hangingPunct="0"/>
            <a:r>
              <a:rPr lang="en-US" sz="2800" dirty="0"/>
              <a:t>- Helmuth von Moltke the Elder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4E902B-CA0C-4E4C-9456-78C6EA3D5366}"/>
              </a:ext>
            </a:extLst>
          </p:cNvPr>
          <p:cNvCxnSpPr/>
          <p:nvPr/>
        </p:nvCxnSpPr>
        <p:spPr>
          <a:xfrm>
            <a:off x="1466490" y="5271973"/>
            <a:ext cx="10818990" cy="0"/>
          </a:xfrm>
          <a:prstGeom prst="line">
            <a:avLst/>
          </a:prstGeom>
          <a:noFill/>
          <a:ln w="571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251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Old Dog, Old Tricks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Why adapt? My way of doing things has never let me down yet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8" name="Picture 7" descr="Vintage movie countdown 7">
            <a:extLst>
              <a:ext uri="{FF2B5EF4-FFF2-40B4-BE49-F238E27FC236}">
                <a16:creationId xmlns:a16="http://schemas.microsoft.com/office/drawing/2014/main" id="{7D0AFAD0-C0CC-55E8-7FC1-7BD9B777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965" y="-2667"/>
            <a:ext cx="3358035" cy="2519116"/>
          </a:xfrm>
          <a:prstGeom prst="rect">
            <a:avLst/>
          </a:prstGeom>
        </p:spPr>
      </p:pic>
      <p:pic>
        <p:nvPicPr>
          <p:cNvPr id="13314" name="Picture 2" descr="dog poop">
            <a:extLst>
              <a:ext uri="{FF2B5EF4-FFF2-40B4-BE49-F238E27FC236}">
                <a16:creationId xmlns:a16="http://schemas.microsoft.com/office/drawing/2014/main" id="{12A7470E-0B4E-797B-5EAF-C34D894A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04" y="1427478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Bitmoji Image">
            <a:extLst>
              <a:ext uri="{FF2B5EF4-FFF2-40B4-BE49-F238E27FC236}">
                <a16:creationId xmlns:a16="http://schemas.microsoft.com/office/drawing/2014/main" id="{CE535F21-BDD7-4642-ABF5-E1A1F748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94" y="863236"/>
            <a:ext cx="2519116" cy="25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A09470-109C-BE86-2AFD-4F73F9BBFE6E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3170979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306330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Fighting change and being resistant to new ideas.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2" descr="This is Fine dog Black 1&quot; Sticker for Sale by KingKDesings | Redbubble">
            <a:extLst>
              <a:ext uri="{FF2B5EF4-FFF2-40B4-BE49-F238E27FC236}">
                <a16:creationId xmlns:a16="http://schemas.microsoft.com/office/drawing/2014/main" id="{40FFB156-E5FC-4AF0-8C8E-61AA6C3C5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658"/>
            <a:ext cx="6400801" cy="64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11A9-9F3E-4C2D-B369-B8302E84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620" y="2820806"/>
            <a:ext cx="3415019" cy="4237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5D434-69CE-4509-B499-053FB163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429000"/>
            <a:ext cx="3060940" cy="379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1E648-4B22-4472-9FB7-9723BE8E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52" y="2905235"/>
            <a:ext cx="3415020" cy="4237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47269-3D43-44EB-94C2-A3F591CF5D99}"/>
              </a:ext>
            </a:extLst>
          </p:cNvPr>
          <p:cNvSpPr txBox="1"/>
          <p:nvPr/>
        </p:nvSpPr>
        <p:spPr>
          <a:xfrm>
            <a:off x="6400800" y="460857"/>
            <a:ext cx="56454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CONSIDER: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Each new project is a special snowflake with individual goals and constraints.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People, process, and technology are continually evolving. 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5"/>
                </a:solidFill>
              </a:rPr>
              <a:t>To be continue to be successful in a changing world, we must keep an open mind that we are ALWAYS able to improve. </a:t>
            </a:r>
          </a:p>
          <a:p>
            <a:endParaRPr lang="en-US" sz="2000" dirty="0"/>
          </a:p>
          <a:p>
            <a:r>
              <a:rPr lang="en-US" sz="4800" b="1" dirty="0">
                <a:solidFill>
                  <a:schemeClr val="accent5"/>
                </a:solidFill>
              </a:rPr>
              <a:t>ASK: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Do I think or act this way based on 1</a:t>
            </a:r>
            <a:r>
              <a:rPr lang="en-US" sz="2000" baseline="30000" dirty="0"/>
              <a:t>st</a:t>
            </a:r>
            <a:r>
              <a:rPr lang="en-US" sz="2000" dirty="0"/>
              <a:t> principles?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What information or data do I need to see to change my mind or behavior? </a:t>
            </a:r>
          </a:p>
        </p:txBody>
      </p:sp>
    </p:spTree>
    <p:extLst>
      <p:ext uri="{BB962C8B-B14F-4D97-AF65-F5344CB8AC3E}">
        <p14:creationId xmlns:p14="http://schemas.microsoft.com/office/powerpoint/2010/main" val="4702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It!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The last one to touch it owns it… so I’ll just avoid 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7" name="Picture 6" descr="Vintage movie countdown 8">
            <a:extLst>
              <a:ext uri="{FF2B5EF4-FFF2-40B4-BE49-F238E27FC236}">
                <a16:creationId xmlns:a16="http://schemas.microsoft.com/office/drawing/2014/main" id="{42E1B2E8-C4D8-5213-BD8A-A996740E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14338" name="Picture 2" descr="nope nope nope">
            <a:extLst>
              <a:ext uri="{FF2B5EF4-FFF2-40B4-BE49-F238E27FC236}">
                <a16:creationId xmlns:a16="http://schemas.microsoft.com/office/drawing/2014/main" id="{32498F1A-CE14-243E-C881-1D331802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3" y="842727"/>
            <a:ext cx="2695055" cy="26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itmoji Image">
            <a:extLst>
              <a:ext uri="{FF2B5EF4-FFF2-40B4-BE49-F238E27FC236}">
                <a16:creationId xmlns:a16="http://schemas.microsoft.com/office/drawing/2014/main" id="{14DE4D8A-35FC-4EDE-B3E6-05D803E9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10" y="351347"/>
            <a:ext cx="3423780" cy="34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2765EE4-5405-B9BB-778C-C72D5359D698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3031823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92" y="2646866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Avoiding ownership. The PM and Architect don’t want to assign everything. Take initiative.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2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4C528-F289-BCED-94B2-E4796040B0C6}"/>
              </a:ext>
            </a:extLst>
          </p:cNvPr>
          <p:cNvGrpSpPr/>
          <p:nvPr/>
        </p:nvGrpSpPr>
        <p:grpSpPr>
          <a:xfrm>
            <a:off x="154207" y="377178"/>
            <a:ext cx="11883585" cy="5670473"/>
            <a:chOff x="766763" y="1016208"/>
            <a:chExt cx="10658476" cy="53605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036830-77EB-5635-20FE-594757D34C21}"/>
                </a:ext>
              </a:extLst>
            </p:cNvPr>
            <p:cNvGrpSpPr/>
            <p:nvPr/>
          </p:nvGrpSpPr>
          <p:grpSpPr>
            <a:xfrm>
              <a:off x="766763" y="1016208"/>
              <a:ext cx="10658476" cy="5360548"/>
              <a:chOff x="766763" y="1016208"/>
              <a:chExt cx="10658476" cy="536054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C94F3E5-C3DE-7F57-B268-79ECC788CD0B}"/>
                  </a:ext>
                </a:extLst>
              </p:cNvPr>
              <p:cNvGrpSpPr/>
              <p:nvPr/>
            </p:nvGrpSpPr>
            <p:grpSpPr>
              <a:xfrm>
                <a:off x="766763" y="1869809"/>
                <a:ext cx="10658476" cy="3687659"/>
                <a:chOff x="766763" y="1869809"/>
                <a:chExt cx="10658476" cy="3687659"/>
              </a:xfrm>
            </p:grpSpPr>
            <p:sp>
              <p:nvSpPr>
                <p:cNvPr id="18" name="Shape 5261">
                  <a:extLst>
                    <a:ext uri="{FF2B5EF4-FFF2-40B4-BE49-F238E27FC236}">
                      <a16:creationId xmlns:a16="http://schemas.microsoft.com/office/drawing/2014/main" id="{DAE5903E-9C78-21EC-764B-1EE25D2D5D42}"/>
                    </a:ext>
                  </a:extLst>
                </p:cNvPr>
                <p:cNvSpPr/>
                <p:nvPr/>
              </p:nvSpPr>
              <p:spPr>
                <a:xfrm rot="2700000">
                  <a:off x="2808576" y="1850308"/>
                  <a:ext cx="709753" cy="81714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8" h="286" extrusionOk="0">
                      <a:moveTo>
                        <a:pt x="0" y="122"/>
                      </a:moveTo>
                      <a:cubicBezTo>
                        <a:pt x="0" y="122"/>
                        <a:pt x="7" y="192"/>
                        <a:pt x="29" y="239"/>
                      </a:cubicBezTo>
                      <a:cubicBezTo>
                        <a:pt x="51" y="286"/>
                        <a:pt x="248" y="20"/>
                        <a:pt x="248" y="20"/>
                      </a:cubicBezTo>
                      <a:cubicBezTo>
                        <a:pt x="248" y="20"/>
                        <a:pt x="38" y="0"/>
                        <a:pt x="7" y="76"/>
                      </a:cubicBezTo>
                      <a:cubicBezTo>
                        <a:pt x="0" y="122"/>
                        <a:pt x="0" y="122"/>
                        <a:pt x="0" y="12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121824" tIns="60896" rIns="121824" bIns="60896" anchor="t" anchorCtr="0">
                  <a:normAutofit fontScale="25000" lnSpcReduction="200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353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endParaRPr>
                </a:p>
              </p:txBody>
            </p:sp>
            <p:sp>
              <p:nvSpPr>
                <p:cNvPr id="19" name="Shape 5262">
                  <a:extLst>
                    <a:ext uri="{FF2B5EF4-FFF2-40B4-BE49-F238E27FC236}">
                      <a16:creationId xmlns:a16="http://schemas.microsoft.com/office/drawing/2014/main" id="{15E7A9E3-BF90-3961-FA69-FA93DCC64D19}"/>
                    </a:ext>
                  </a:extLst>
                </p:cNvPr>
                <p:cNvSpPr/>
                <p:nvPr/>
              </p:nvSpPr>
              <p:spPr>
                <a:xfrm rot="2700000" flipH="1">
                  <a:off x="2779297" y="4792848"/>
                  <a:ext cx="819486" cy="7097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7" h="248" extrusionOk="0">
                      <a:moveTo>
                        <a:pt x="123" y="248"/>
                      </a:moveTo>
                      <a:cubicBezTo>
                        <a:pt x="123" y="248"/>
                        <a:pt x="192" y="241"/>
                        <a:pt x="240" y="219"/>
                      </a:cubicBezTo>
                      <a:cubicBezTo>
                        <a:pt x="287" y="197"/>
                        <a:pt x="21" y="0"/>
                        <a:pt x="21" y="0"/>
                      </a:cubicBezTo>
                      <a:cubicBezTo>
                        <a:pt x="21" y="0"/>
                        <a:pt x="0" y="210"/>
                        <a:pt x="77" y="241"/>
                      </a:cubicBezTo>
                      <a:lnTo>
                        <a:pt x="123" y="24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lIns="121824" tIns="60896" rIns="121824" bIns="60896" anchor="t" anchorCtr="0">
                  <a:normAutofit fontScale="25000" lnSpcReduction="200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353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endParaRPr>
                </a:p>
              </p:txBody>
            </p:sp>
            <p:sp>
              <p:nvSpPr>
                <p:cNvPr id="20" name="Shape 5263">
                  <a:extLst>
                    <a:ext uri="{FF2B5EF4-FFF2-40B4-BE49-F238E27FC236}">
                      <a16:creationId xmlns:a16="http://schemas.microsoft.com/office/drawing/2014/main" id="{CEDC3773-168E-D002-B48B-2A2394DBC6E9}"/>
                    </a:ext>
                  </a:extLst>
                </p:cNvPr>
                <p:cNvSpPr/>
                <p:nvPr/>
              </p:nvSpPr>
              <p:spPr>
                <a:xfrm rot="2700000">
                  <a:off x="8672580" y="4719564"/>
                  <a:ext cx="705084" cy="8194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7" h="287" extrusionOk="0">
                      <a:moveTo>
                        <a:pt x="247" y="164"/>
                      </a:moveTo>
                      <a:cubicBezTo>
                        <a:pt x="247" y="164"/>
                        <a:pt x="241" y="95"/>
                        <a:pt x="219" y="48"/>
                      </a:cubicBezTo>
                      <a:cubicBezTo>
                        <a:pt x="197" y="0"/>
                        <a:pt x="0" y="266"/>
                        <a:pt x="0" y="266"/>
                      </a:cubicBezTo>
                      <a:cubicBezTo>
                        <a:pt x="0" y="266"/>
                        <a:pt x="210" y="287"/>
                        <a:pt x="241" y="210"/>
                      </a:cubicBezTo>
                      <a:lnTo>
                        <a:pt x="247" y="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lIns="121824" tIns="60896" rIns="121824" bIns="60896" anchor="t" anchorCtr="0">
                  <a:normAutofit fontScale="25000" lnSpcReduction="200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353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endParaRPr>
                </a:p>
              </p:txBody>
            </p:sp>
            <p:sp>
              <p:nvSpPr>
                <p:cNvPr id="21" name="Shape 5264">
                  <a:extLst>
                    <a:ext uri="{FF2B5EF4-FFF2-40B4-BE49-F238E27FC236}">
                      <a16:creationId xmlns:a16="http://schemas.microsoft.com/office/drawing/2014/main" id="{A81761A2-62DA-A74E-94CE-A9B6F5C4DC68}"/>
                    </a:ext>
                  </a:extLst>
                </p:cNvPr>
                <p:cNvSpPr/>
                <p:nvPr/>
              </p:nvSpPr>
              <p:spPr>
                <a:xfrm rot="2700000" flipH="1">
                  <a:off x="8618194" y="1924675"/>
                  <a:ext cx="817149" cy="7074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6" h="247" extrusionOk="0">
                      <a:moveTo>
                        <a:pt x="164" y="0"/>
                      </a:moveTo>
                      <a:cubicBezTo>
                        <a:pt x="164" y="0"/>
                        <a:pt x="94" y="6"/>
                        <a:pt x="47" y="28"/>
                      </a:cubicBezTo>
                      <a:cubicBezTo>
                        <a:pt x="0" y="50"/>
                        <a:pt x="266" y="247"/>
                        <a:pt x="266" y="247"/>
                      </a:cubicBezTo>
                      <a:cubicBezTo>
                        <a:pt x="266" y="247"/>
                        <a:pt x="286" y="37"/>
                        <a:pt x="210" y="6"/>
                      </a:cubicBezTo>
                      <a:cubicBezTo>
                        <a:pt x="164" y="0"/>
                        <a:pt x="164" y="0"/>
                        <a:pt x="164" y="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lIns="121824" tIns="60896" rIns="121824" bIns="60896" anchor="t" anchorCtr="0">
                  <a:normAutofit fontScale="25000" lnSpcReduction="200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353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endParaRPr>
                </a:p>
              </p:txBody>
            </p:sp>
            <p:sp>
              <p:nvSpPr>
                <p:cNvPr id="22" name="Shape 5265">
                  <a:extLst>
                    <a:ext uri="{FF2B5EF4-FFF2-40B4-BE49-F238E27FC236}">
                      <a16:creationId xmlns:a16="http://schemas.microsoft.com/office/drawing/2014/main" id="{8942991B-4A91-6380-043C-AE33FD36A7F2}"/>
                    </a:ext>
                  </a:extLst>
                </p:cNvPr>
                <p:cNvSpPr/>
                <p:nvPr/>
              </p:nvSpPr>
              <p:spPr>
                <a:xfrm>
                  <a:off x="766763" y="2230492"/>
                  <a:ext cx="10658476" cy="295345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txBody>
                <a:bodyPr lIns="121824" tIns="60896" rIns="121824" bIns="60896" anchor="ctr" anchorCtr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dirty="0">
                      <a:latin typeface="Arial" panose="020B0604020202020204" pitchFamily="34" charset="0"/>
                      <a:ea typeface="Arial" panose="020B0604020202020204" pitchFamily="34" charset="-128"/>
                      <a:cs typeface="Arial" panose="020B0604020202020204" pitchFamily="34" charset="-128"/>
                      <a:sym typeface="Arial"/>
                    </a:rPr>
                    <a:t>Ownership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Arial" panose="020B0604020202020204" pitchFamily="34" charset="-128"/>
                      <a:cs typeface="Arial" panose="020B0604020202020204" pitchFamily="34" charset="-128"/>
                      <a:sym typeface="Arial"/>
                    </a:rPr>
                    <a:t>&amp;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dirty="0">
                      <a:latin typeface="Arial" panose="020B0604020202020204" pitchFamily="34" charset="0"/>
                      <a:ea typeface="Arial" panose="020B0604020202020204" pitchFamily="34" charset="-128"/>
                      <a:cs typeface="Arial" panose="020B0604020202020204" pitchFamily="34" charset="-128"/>
                      <a:sym typeface="Arial"/>
                    </a:rPr>
                    <a:t>Initiative</a:t>
                  </a:r>
                  <a:endParaRPr kumimoji="0" lang="en-US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endParaRPr>
                </a:p>
              </p:txBody>
            </p:sp>
          </p:grpSp>
          <p:sp>
            <p:nvSpPr>
              <p:cNvPr id="14" name="Shape 5266">
                <a:extLst>
                  <a:ext uri="{FF2B5EF4-FFF2-40B4-BE49-F238E27FC236}">
                    <a16:creationId xmlns:a16="http://schemas.microsoft.com/office/drawing/2014/main" id="{3C9227E7-75DF-CA6F-695D-720CABD49177}"/>
                  </a:ext>
                </a:extLst>
              </p:cNvPr>
              <p:cNvSpPr/>
              <p:nvPr/>
            </p:nvSpPr>
            <p:spPr>
              <a:xfrm rot="2700000" flipH="1">
                <a:off x="3681966" y="3652878"/>
                <a:ext cx="1578780" cy="2740343"/>
              </a:xfrm>
              <a:custGeom>
                <a:avLst/>
                <a:gdLst/>
                <a:ahLst/>
                <a:cxnLst/>
                <a:rect l="0" t="0" r="0" b="0"/>
                <a:pathLst>
                  <a:path w="561" h="963" extrusionOk="0">
                    <a:moveTo>
                      <a:pt x="0" y="272"/>
                    </a:moveTo>
                    <a:cubicBezTo>
                      <a:pt x="95" y="272"/>
                      <a:pt x="95" y="272"/>
                      <a:pt x="95" y="272"/>
                    </a:cubicBezTo>
                    <a:cubicBezTo>
                      <a:pt x="95" y="528"/>
                      <a:pt x="95" y="528"/>
                      <a:pt x="95" y="528"/>
                    </a:cubicBezTo>
                    <a:cubicBezTo>
                      <a:pt x="95" y="528"/>
                      <a:pt x="93" y="551"/>
                      <a:pt x="115" y="573"/>
                    </a:cubicBezTo>
                    <a:cubicBezTo>
                      <a:pt x="137" y="595"/>
                      <a:pt x="482" y="939"/>
                      <a:pt x="482" y="939"/>
                    </a:cubicBezTo>
                    <a:cubicBezTo>
                      <a:pt x="482" y="939"/>
                      <a:pt x="504" y="963"/>
                      <a:pt x="551" y="951"/>
                    </a:cubicBezTo>
                    <a:cubicBezTo>
                      <a:pt x="551" y="951"/>
                      <a:pt x="520" y="955"/>
                      <a:pt x="499" y="934"/>
                    </a:cubicBezTo>
                    <a:cubicBezTo>
                      <a:pt x="479" y="914"/>
                      <a:pt x="466" y="881"/>
                      <a:pt x="465" y="849"/>
                    </a:cubicBezTo>
                    <a:cubicBezTo>
                      <a:pt x="464" y="817"/>
                      <a:pt x="465" y="289"/>
                      <a:pt x="465" y="289"/>
                    </a:cubicBezTo>
                    <a:cubicBezTo>
                      <a:pt x="561" y="289"/>
                      <a:pt x="561" y="289"/>
                      <a:pt x="561" y="289"/>
                    </a:cubicBezTo>
                    <a:cubicBezTo>
                      <a:pt x="272" y="0"/>
                      <a:pt x="272" y="0"/>
                      <a:pt x="272" y="0"/>
                    </a:cubicBezTo>
                    <a:lnTo>
                      <a:pt x="0" y="272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accent5"/>
                </a:solidFill>
              </a:ln>
            </p:spPr>
            <p:txBody>
              <a:bodyPr lIns="121824" tIns="60896" rIns="121824" bIns="60896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5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endParaRPr>
              </a:p>
            </p:txBody>
          </p:sp>
          <p:sp>
            <p:nvSpPr>
              <p:cNvPr id="15" name="Shape 5267">
                <a:extLst>
                  <a:ext uri="{FF2B5EF4-FFF2-40B4-BE49-F238E27FC236}">
                    <a16:creationId xmlns:a16="http://schemas.microsoft.com/office/drawing/2014/main" id="{83E75096-5A66-FFE6-E99D-790B7154025D}"/>
                  </a:ext>
                </a:extLst>
              </p:cNvPr>
              <p:cNvSpPr/>
              <p:nvPr/>
            </p:nvSpPr>
            <p:spPr>
              <a:xfrm rot="2700000">
                <a:off x="6365698" y="4209449"/>
                <a:ext cx="2733297" cy="1601318"/>
              </a:xfrm>
              <a:custGeom>
                <a:avLst/>
                <a:gdLst/>
                <a:ahLst/>
                <a:cxnLst/>
                <a:rect l="0" t="0" r="0" b="0"/>
                <a:pathLst>
                  <a:path w="963" h="561" extrusionOk="0">
                    <a:moveTo>
                      <a:pt x="0" y="289"/>
                    </a:moveTo>
                    <a:cubicBezTo>
                      <a:pt x="272" y="561"/>
                      <a:pt x="272" y="561"/>
                      <a:pt x="272" y="561"/>
                    </a:cubicBezTo>
                    <a:cubicBezTo>
                      <a:pt x="272" y="466"/>
                      <a:pt x="272" y="466"/>
                      <a:pt x="272" y="466"/>
                    </a:cubicBezTo>
                    <a:cubicBezTo>
                      <a:pt x="529" y="466"/>
                      <a:pt x="529" y="466"/>
                      <a:pt x="529" y="466"/>
                    </a:cubicBezTo>
                    <a:cubicBezTo>
                      <a:pt x="529" y="466"/>
                      <a:pt x="551" y="468"/>
                      <a:pt x="574" y="446"/>
                    </a:cubicBezTo>
                    <a:cubicBezTo>
                      <a:pt x="596" y="424"/>
                      <a:pt x="940" y="80"/>
                      <a:pt x="940" y="80"/>
                    </a:cubicBezTo>
                    <a:cubicBezTo>
                      <a:pt x="940" y="80"/>
                      <a:pt x="963" y="57"/>
                      <a:pt x="951" y="10"/>
                    </a:cubicBezTo>
                    <a:cubicBezTo>
                      <a:pt x="951" y="10"/>
                      <a:pt x="955" y="42"/>
                      <a:pt x="935" y="62"/>
                    </a:cubicBezTo>
                    <a:cubicBezTo>
                      <a:pt x="914" y="82"/>
                      <a:pt x="882" y="95"/>
                      <a:pt x="850" y="96"/>
                    </a:cubicBezTo>
                    <a:cubicBezTo>
                      <a:pt x="817" y="97"/>
                      <a:pt x="289" y="96"/>
                      <a:pt x="289" y="96"/>
                    </a:cubicBezTo>
                    <a:cubicBezTo>
                      <a:pt x="289" y="0"/>
                      <a:pt x="289" y="0"/>
                      <a:pt x="289" y="0"/>
                    </a:cubicBezTo>
                    <a:lnTo>
                      <a:pt x="0" y="289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txBody>
              <a:bodyPr lIns="121824" tIns="60896" rIns="121824" bIns="60896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5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endParaRPr>
              </a:p>
            </p:txBody>
          </p:sp>
          <p:sp>
            <p:nvSpPr>
              <p:cNvPr id="16" name="Shape 5285">
                <a:extLst>
                  <a:ext uri="{FF2B5EF4-FFF2-40B4-BE49-F238E27FC236}">
                    <a16:creationId xmlns:a16="http://schemas.microsoft.com/office/drawing/2014/main" id="{63829E98-8EC4-5268-E400-210ED8AFEE33}"/>
                  </a:ext>
                </a:extLst>
              </p:cNvPr>
              <p:cNvSpPr/>
              <p:nvPr/>
            </p:nvSpPr>
            <p:spPr>
              <a:xfrm rot="2700000">
                <a:off x="3078240" y="1595314"/>
                <a:ext cx="2739077" cy="1580866"/>
              </a:xfrm>
              <a:custGeom>
                <a:avLst/>
                <a:gdLst/>
                <a:ahLst/>
                <a:cxnLst/>
                <a:rect l="0" t="0" r="0" b="0"/>
                <a:pathLst>
                  <a:path w="963" h="562" extrusionOk="0">
                    <a:moveTo>
                      <a:pt x="690" y="95"/>
                    </a:moveTo>
                    <a:cubicBezTo>
                      <a:pt x="434" y="95"/>
                      <a:pt x="434" y="95"/>
                      <a:pt x="434" y="95"/>
                    </a:cubicBezTo>
                    <a:cubicBezTo>
                      <a:pt x="434" y="95"/>
                      <a:pt x="411" y="93"/>
                      <a:pt x="389" y="116"/>
                    </a:cubicBezTo>
                    <a:cubicBezTo>
                      <a:pt x="367" y="138"/>
                      <a:pt x="23" y="482"/>
                      <a:pt x="23" y="482"/>
                    </a:cubicBezTo>
                    <a:cubicBezTo>
                      <a:pt x="23" y="482"/>
                      <a:pt x="0" y="504"/>
                      <a:pt x="11" y="551"/>
                    </a:cubicBezTo>
                    <a:cubicBezTo>
                      <a:pt x="11" y="551"/>
                      <a:pt x="7" y="520"/>
                      <a:pt x="28" y="499"/>
                    </a:cubicBezTo>
                    <a:cubicBezTo>
                      <a:pt x="48" y="479"/>
                      <a:pt x="81" y="466"/>
                      <a:pt x="113" y="465"/>
                    </a:cubicBezTo>
                    <a:cubicBezTo>
                      <a:pt x="145" y="465"/>
                      <a:pt x="673" y="465"/>
                      <a:pt x="673" y="465"/>
                    </a:cubicBezTo>
                    <a:cubicBezTo>
                      <a:pt x="673" y="562"/>
                      <a:pt x="673" y="562"/>
                      <a:pt x="673" y="562"/>
                    </a:cubicBezTo>
                    <a:cubicBezTo>
                      <a:pt x="963" y="273"/>
                      <a:pt x="963" y="273"/>
                      <a:pt x="963" y="273"/>
                    </a:cubicBezTo>
                    <a:cubicBezTo>
                      <a:pt x="690" y="0"/>
                      <a:pt x="690" y="0"/>
                      <a:pt x="690" y="0"/>
                    </a:cubicBezTo>
                    <a:lnTo>
                      <a:pt x="690" y="95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lIns="121824" tIns="60896" rIns="121824" bIns="60896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5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endParaRPr>
              </a:p>
            </p:txBody>
          </p:sp>
          <p:sp>
            <p:nvSpPr>
              <p:cNvPr id="17" name="Shape 5286">
                <a:extLst>
                  <a:ext uri="{FF2B5EF4-FFF2-40B4-BE49-F238E27FC236}">
                    <a16:creationId xmlns:a16="http://schemas.microsoft.com/office/drawing/2014/main" id="{FEC9C55F-A6C4-5A68-F5CB-E267AB047E48}"/>
                  </a:ext>
                </a:extLst>
              </p:cNvPr>
              <p:cNvSpPr/>
              <p:nvPr/>
            </p:nvSpPr>
            <p:spPr>
              <a:xfrm rot="2700000" flipH="1">
                <a:off x="6919665" y="1048610"/>
                <a:ext cx="1608351" cy="2711604"/>
              </a:xfrm>
              <a:custGeom>
                <a:avLst/>
                <a:gdLst/>
                <a:ahLst/>
                <a:cxnLst/>
                <a:rect l="0" t="0" r="0" b="0"/>
                <a:pathLst>
                  <a:path w="562" h="955" extrusionOk="0">
                    <a:moveTo>
                      <a:pt x="11" y="4"/>
                    </a:moveTo>
                    <a:cubicBezTo>
                      <a:pt x="11" y="4"/>
                      <a:pt x="42" y="0"/>
                      <a:pt x="63" y="20"/>
                    </a:cubicBezTo>
                    <a:cubicBezTo>
                      <a:pt x="83" y="41"/>
                      <a:pt x="96" y="73"/>
                      <a:pt x="97" y="105"/>
                    </a:cubicBezTo>
                    <a:cubicBezTo>
                      <a:pt x="97" y="138"/>
                      <a:pt x="97" y="666"/>
                      <a:pt x="97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289" y="955"/>
                      <a:pt x="289" y="955"/>
                      <a:pt x="289" y="955"/>
                    </a:cubicBezTo>
                    <a:cubicBezTo>
                      <a:pt x="562" y="683"/>
                      <a:pt x="562" y="683"/>
                      <a:pt x="562" y="683"/>
                    </a:cubicBezTo>
                    <a:cubicBezTo>
                      <a:pt x="467" y="683"/>
                      <a:pt x="467" y="683"/>
                      <a:pt x="467" y="683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7" y="426"/>
                      <a:pt x="469" y="404"/>
                      <a:pt x="447" y="382"/>
                    </a:cubicBezTo>
                    <a:cubicBezTo>
                      <a:pt x="424" y="359"/>
                      <a:pt x="80" y="15"/>
                      <a:pt x="80" y="15"/>
                    </a:cubicBezTo>
                    <a:cubicBezTo>
                      <a:pt x="80" y="15"/>
                      <a:pt x="66" y="0"/>
                      <a:pt x="37" y="0"/>
                    </a:cubicBezTo>
                    <a:cubicBezTo>
                      <a:pt x="29" y="0"/>
                      <a:pt x="21" y="1"/>
                      <a:pt x="11" y="4"/>
                    </a:cubicBezTo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txBody>
              <a:bodyPr lIns="121824" tIns="60896" rIns="121824" bIns="60896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5" b="0" i="0" u="none" strike="noStrike" kern="1200" cap="none" spc="0" normalizeH="0" baseline="0" noProof="0" dirty="0">
                  <a:ln>
                    <a:noFill/>
                  </a:ln>
                  <a:solidFill>
                    <a:srgbClr val="363534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-128"/>
                  <a:cs typeface="Arial" panose="020B0604020202020204" pitchFamily="34" charset="-128"/>
                  <a:sym typeface="Arial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DE731E-2C7C-CDB5-8A4E-1AC643BA7701}"/>
                </a:ext>
              </a:extLst>
            </p:cNvPr>
            <p:cNvGrpSpPr/>
            <p:nvPr/>
          </p:nvGrpSpPr>
          <p:grpSpPr>
            <a:xfrm>
              <a:off x="1061156" y="2674753"/>
              <a:ext cx="10047904" cy="2050504"/>
              <a:chOff x="1061156" y="2674753"/>
              <a:chExt cx="10047904" cy="2050504"/>
            </a:xfrm>
          </p:grpSpPr>
          <p:sp>
            <p:nvSpPr>
              <p:cNvPr id="9" name="Shape 4004">
                <a:extLst>
                  <a:ext uri="{FF2B5EF4-FFF2-40B4-BE49-F238E27FC236}">
                    <a16:creationId xmlns:a16="http://schemas.microsoft.com/office/drawing/2014/main" id="{BB591B22-B8E7-745F-876A-F4AA9B245E6F}"/>
                  </a:ext>
                </a:extLst>
              </p:cNvPr>
              <p:cNvSpPr txBox="1"/>
              <p:nvPr/>
            </p:nvSpPr>
            <p:spPr>
              <a:xfrm>
                <a:off x="1061156" y="2674753"/>
                <a:ext cx="2731382" cy="93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991F3D"/>
                  </a:buClr>
                  <a:buSzPct val="25000"/>
                  <a:buFontTx/>
                  <a:buNone/>
                  <a:tabLst/>
                  <a:defRPr/>
                </a:pPr>
                <a:r>
                  <a:rPr kumimoji="0" lang="en-US" sz="1599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Self Assign</a:t>
                </a:r>
              </a:p>
              <a:p>
                <a:pPr algn="r">
                  <a:buClr>
                    <a:srgbClr val="991F3D"/>
                  </a:buClr>
                  <a:buSzPct val="25000"/>
                  <a:defRPr/>
                </a:pPr>
                <a:r>
                  <a:rPr lang="en-US" sz="1400" dirty="0"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Allow the team to self assign tasks. Do not practice strict delegation. </a:t>
                </a:r>
              </a:p>
            </p:txBody>
          </p:sp>
          <p:sp>
            <p:nvSpPr>
              <p:cNvPr id="10" name="Shape 4004">
                <a:extLst>
                  <a:ext uri="{FF2B5EF4-FFF2-40B4-BE49-F238E27FC236}">
                    <a16:creationId xmlns:a16="http://schemas.microsoft.com/office/drawing/2014/main" id="{E45B707A-2F7E-1772-1741-41D00D0D389C}"/>
                  </a:ext>
                </a:extLst>
              </p:cNvPr>
              <p:cNvSpPr txBox="1"/>
              <p:nvPr/>
            </p:nvSpPr>
            <p:spPr>
              <a:xfrm>
                <a:off x="1061156" y="3789040"/>
                <a:ext cx="2731382" cy="93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991F3D"/>
                  </a:buClr>
                  <a:buSzPct val="25000"/>
                  <a:buFontTx/>
                  <a:buNone/>
                  <a:tabLst/>
                  <a:defRPr/>
                </a:pPr>
                <a:r>
                  <a:rPr kumimoji="0" lang="en-US" sz="1599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Follow Through</a:t>
                </a:r>
              </a:p>
              <a:p>
                <a:pPr algn="r">
                  <a:buClr>
                    <a:srgbClr val="991F3D"/>
                  </a:buClr>
                  <a:buSzPct val="25000"/>
                  <a:defRPr/>
                </a:pPr>
                <a:r>
                  <a:rPr lang="en-US" sz="1400" dirty="0"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Don’t pass the buck or throw the code over the wall. Own the feature soup to nuts.</a:t>
                </a:r>
              </a:p>
            </p:txBody>
          </p:sp>
          <p:sp>
            <p:nvSpPr>
              <p:cNvPr id="11" name="Shape 4004">
                <a:extLst>
                  <a:ext uri="{FF2B5EF4-FFF2-40B4-BE49-F238E27FC236}">
                    <a16:creationId xmlns:a16="http://schemas.microsoft.com/office/drawing/2014/main" id="{15DC28C7-2C68-15AE-F4D5-A962DA16AED7}"/>
                  </a:ext>
                </a:extLst>
              </p:cNvPr>
              <p:cNvSpPr txBox="1"/>
              <p:nvPr/>
            </p:nvSpPr>
            <p:spPr>
              <a:xfrm>
                <a:off x="8377678" y="2674753"/>
                <a:ext cx="2731382" cy="93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991F3D"/>
                  </a:buClr>
                  <a:buSzPct val="25000"/>
                  <a:buFontTx/>
                  <a:buNone/>
                  <a:tabLst/>
                  <a:defRPr/>
                </a:pPr>
                <a:r>
                  <a:rPr kumimoji="0" lang="en-US" sz="1599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Communicate at Junctions</a:t>
                </a:r>
              </a:p>
              <a:p>
                <a:pPr>
                  <a:buClr>
                    <a:srgbClr val="991F3D"/>
                  </a:buClr>
                  <a:buSzPct val="25000"/>
                  <a:defRPr/>
                </a:pPr>
                <a:r>
                  <a:rPr lang="en-US" sz="1400" dirty="0"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Don’t assume the BA will handle all coordination of non-code related tasks. </a:t>
                </a:r>
              </a:p>
            </p:txBody>
          </p:sp>
          <p:sp>
            <p:nvSpPr>
              <p:cNvPr id="12" name="Shape 4004">
                <a:extLst>
                  <a:ext uri="{FF2B5EF4-FFF2-40B4-BE49-F238E27FC236}">
                    <a16:creationId xmlns:a16="http://schemas.microsoft.com/office/drawing/2014/main" id="{CB5254A4-AD70-DBE7-AFE6-9BA3F94BB908}"/>
                  </a:ext>
                </a:extLst>
              </p:cNvPr>
              <p:cNvSpPr txBox="1"/>
              <p:nvPr/>
            </p:nvSpPr>
            <p:spPr>
              <a:xfrm>
                <a:off x="8377678" y="3789040"/>
                <a:ext cx="2731382" cy="93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991F3D"/>
                  </a:buClr>
                  <a:buSzPct val="25000"/>
                  <a:buFontTx/>
                  <a:buNone/>
                  <a:tabLst/>
                  <a:defRPr/>
                </a:pPr>
                <a:r>
                  <a:rPr kumimoji="0" lang="en-US" sz="1599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Take Chances</a:t>
                </a:r>
              </a:p>
              <a:p>
                <a:pPr>
                  <a:buClr>
                    <a:srgbClr val="991F3D"/>
                  </a:buClr>
                  <a:buSzPct val="25000"/>
                  <a:defRPr/>
                </a:pPr>
                <a:r>
                  <a:rPr lang="en-US" sz="1400" dirty="0"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Grab the difficult tasks, own it all the way to production. Be the </a:t>
                </a:r>
                <a:r>
                  <a:rPr lang="en-US" sz="1400" b="1" dirty="0">
                    <a:solidFill>
                      <a:schemeClr val="accent2"/>
                    </a:solidFill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hero</a:t>
                </a:r>
                <a:r>
                  <a:rPr lang="en-US" sz="1400" dirty="0">
                    <a:ea typeface="Arial" panose="020B0604020202020204" pitchFamily="34" charset="-128"/>
                    <a:cs typeface="Arial" panose="020B0604020202020204" pitchFamily="34" charset="-128"/>
                    <a:sym typeface="Arial"/>
                  </a:rPr>
                  <a:t>!</a:t>
                </a:r>
              </a:p>
            </p:txBody>
          </p:sp>
        </p:grp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2E0C6CE-1A48-7A34-CFB8-1241AE8B7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747" y="4248939"/>
            <a:ext cx="1894207" cy="189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lientmoji">
            <a:extLst>
              <a:ext uri="{FF2B5EF4-FFF2-40B4-BE49-F238E27FC236}">
                <a16:creationId xmlns:a16="http://schemas.microsoft.com/office/drawing/2014/main" id="{1D4C1E29-4AFE-41AE-97EE-2D9D1B86C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8" y="-34555"/>
            <a:ext cx="1696222" cy="16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10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Plan,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Schmlan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Drop the playbook at the first sign of distress and let's figure this out on the fly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8" name="Picture 7" descr="Vintage movie countdown 9">
            <a:extLst>
              <a:ext uri="{FF2B5EF4-FFF2-40B4-BE49-F238E27FC236}">
                <a16:creationId xmlns:a16="http://schemas.microsoft.com/office/drawing/2014/main" id="{D66D477D-4BC1-8550-A6BD-11E96F84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</p:spPr>
      </p:pic>
      <p:pic>
        <p:nvPicPr>
          <p:cNvPr id="15362" name="Picture 2" descr="time for a back-up plan">
            <a:extLst>
              <a:ext uri="{FF2B5EF4-FFF2-40B4-BE49-F238E27FC236}">
                <a16:creationId xmlns:a16="http://schemas.microsoft.com/office/drawing/2014/main" id="{FA5AE104-AF20-D84F-1905-F4693BAD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7" y="772281"/>
            <a:ext cx="2286070" cy="22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itmoji Image">
            <a:extLst>
              <a:ext uri="{FF2B5EF4-FFF2-40B4-BE49-F238E27FC236}">
                <a16:creationId xmlns:a16="http://schemas.microsoft.com/office/drawing/2014/main" id="{18350514-5473-4DA1-BFE8-62457393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79" y="431898"/>
            <a:ext cx="2805359" cy="28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ED4F8AF-E518-CD7A-2DC6-8ED337951FEF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380392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me">
            <a:extLst>
              <a:ext uri="{FF2B5EF4-FFF2-40B4-BE49-F238E27FC236}">
                <a16:creationId xmlns:a16="http://schemas.microsoft.com/office/drawing/2014/main" id="{DF4C365D-0D59-445C-A737-AAAC1000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917101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8570C9C3-E62A-4CEE-8D25-F39F55DEB142}"/>
              </a:ext>
            </a:extLst>
          </p:cNvPr>
          <p:cNvSpPr txBox="1">
            <a:spLocks/>
          </p:cNvSpPr>
          <p:nvPr/>
        </p:nvSpPr>
        <p:spPr>
          <a:xfrm>
            <a:off x="3991048" y="130194"/>
            <a:ext cx="4209904" cy="7946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Arin Heinselman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BEB80-B513-4B40-8FB0-B2F6495C6C0A}"/>
              </a:ext>
            </a:extLst>
          </p:cNvPr>
          <p:cNvGrpSpPr/>
          <p:nvPr/>
        </p:nvGrpSpPr>
        <p:grpSpPr>
          <a:xfrm>
            <a:off x="4443486" y="5011852"/>
            <a:ext cx="3305029" cy="962026"/>
            <a:chOff x="3921244" y="5011852"/>
            <a:chExt cx="3305029" cy="962026"/>
          </a:xfrm>
        </p:grpSpPr>
        <p:pic>
          <p:nvPicPr>
            <p:cNvPr id="1028" name="Picture 4" descr="Project Management Professional (PMP)® - Credly">
              <a:extLst>
                <a:ext uri="{FF2B5EF4-FFF2-40B4-BE49-F238E27FC236}">
                  <a16:creationId xmlns:a16="http://schemas.microsoft.com/office/drawing/2014/main" id="{58189C88-09A1-4A51-8210-575447288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244" y="5011853"/>
              <a:ext cx="9620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MI-ACP">
              <a:extLst>
                <a:ext uri="{FF2B5EF4-FFF2-40B4-BE49-F238E27FC236}">
                  <a16:creationId xmlns:a16="http://schemas.microsoft.com/office/drawing/2014/main" id="{80D14C10-1368-466B-9825-374E94207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746" y="5011852"/>
              <a:ext cx="9620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ofessional Scrum Master™ I | Scrum.org">
              <a:extLst>
                <a:ext uri="{FF2B5EF4-FFF2-40B4-BE49-F238E27FC236}">
                  <a16:creationId xmlns:a16="http://schemas.microsoft.com/office/drawing/2014/main" id="{EBB66E51-8439-403D-9D4D-A7CF8090C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248" y="5011852"/>
              <a:ext cx="9620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A6034-172E-40F3-ACA3-89E54FA9AD7E}"/>
              </a:ext>
            </a:extLst>
          </p:cNvPr>
          <p:cNvGrpSpPr/>
          <p:nvPr/>
        </p:nvGrpSpPr>
        <p:grpSpPr>
          <a:xfrm>
            <a:off x="418407" y="1181514"/>
            <a:ext cx="3782117" cy="1049782"/>
            <a:chOff x="418407" y="1181514"/>
            <a:chExt cx="3782117" cy="104978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DAB3120-2AB1-4946-ADD8-70886E310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893" y="1181514"/>
              <a:ext cx="1087144" cy="5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94FFB83A-A608-4162-AF6B-E1325A1218ED}"/>
                </a:ext>
              </a:extLst>
            </p:cNvPr>
            <p:cNvSpPr txBox="1">
              <a:spLocks/>
            </p:cNvSpPr>
            <p:nvPr/>
          </p:nvSpPr>
          <p:spPr>
            <a:xfrm>
              <a:off x="418407" y="1691113"/>
              <a:ext cx="3782117" cy="540183"/>
            </a:xfrm>
            <a:prstGeom prst="rect">
              <a:avLst/>
            </a:prstGeom>
          </p:spPr>
          <p:txBody>
            <a:bodyPr/>
            <a:lstStyle>
              <a:lvl1pPr marL="91440" indent="-9144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Director, Consulting Services</a:t>
              </a:r>
            </a:p>
          </p:txBody>
        </p:sp>
      </p:grp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BFA268D-D9FF-490A-920C-58838B4E261B}"/>
              </a:ext>
            </a:extLst>
          </p:cNvPr>
          <p:cNvSpPr txBox="1">
            <a:spLocks/>
          </p:cNvSpPr>
          <p:nvPr/>
        </p:nvSpPr>
        <p:spPr>
          <a:xfrm>
            <a:off x="258348" y="2373515"/>
            <a:ext cx="3942177" cy="353314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800" dirty="0"/>
              <a:t>Program and Project Manager with 15+ years of experience across all sizes and types of projects – waterfall, agile, some homebrewed method, etc. </a:t>
            </a:r>
          </a:p>
          <a:p>
            <a:pPr fontAlgn="ctr"/>
            <a:r>
              <a:rPr lang="en-US" sz="1800" dirty="0"/>
              <a:t>Nine years with CGI having worked with at over a dozen different clients.</a:t>
            </a:r>
          </a:p>
          <a:p>
            <a:r>
              <a:rPr lang="en-US" sz="1800" dirty="0"/>
              <a:t>From the Columbus, OH area but spent over six years in Nashville, TN working for the State of TN.</a:t>
            </a:r>
          </a:p>
          <a:p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D8FD1-E010-4F0B-BD6C-A96A79F18FC3}"/>
              </a:ext>
            </a:extLst>
          </p:cNvPr>
          <p:cNvSpPr/>
          <p:nvPr/>
        </p:nvSpPr>
        <p:spPr>
          <a:xfrm>
            <a:off x="8113890" y="1181514"/>
            <a:ext cx="3659702" cy="41737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Married with three young kids (8,5,1) and a old dog.</a:t>
            </a: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Life-long Browns fan. </a:t>
            </a:r>
          </a:p>
          <a:p>
            <a:pPr marL="91440" indent="-91440" algn="ctr" fontAlgn="ctr"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**this is not our year**</a:t>
            </a: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ctr" fontAlgn="ct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Life-long Buckeyes fan. </a:t>
            </a:r>
          </a:p>
          <a:p>
            <a:pPr marL="91440" indent="-91440" algn="ctr" fontAlgn="ctr"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**it’s ALWAYS our year**</a:t>
            </a:r>
          </a:p>
        </p:txBody>
      </p:sp>
      <p:pic>
        <p:nvPicPr>
          <p:cNvPr id="20" name="Picture 2" descr="Ohio State Buckeyes Football - Buckeyes News, Scores, Stats, Rumors &amp; More  | ESPN">
            <a:extLst>
              <a:ext uri="{FF2B5EF4-FFF2-40B4-BE49-F238E27FC236}">
                <a16:creationId xmlns:a16="http://schemas.microsoft.com/office/drawing/2014/main" id="{6F5EABA5-25F3-436C-8B4E-EDC5C350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20" y="4224788"/>
            <a:ext cx="1130440" cy="11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eveland Browns on Yahoo! Sports - News, Scores, Standings, Rumors,  Fantasy Games">
            <a:extLst>
              <a:ext uri="{FF2B5EF4-FFF2-40B4-BE49-F238E27FC236}">
                <a16:creationId xmlns:a16="http://schemas.microsoft.com/office/drawing/2014/main" id="{88196F03-D5D2-45DF-9DF9-2BDB5371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20" y="2096952"/>
            <a:ext cx="1130441" cy="11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2022552"/>
            <a:ext cx="10058400" cy="3443970"/>
          </a:xfrm>
        </p:spPr>
        <p:txBody>
          <a:bodyPr>
            <a:normAutofit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rgbClr val="002060"/>
                </a:solidFill>
              </a:rPr>
              <a:t>Being reactive. Instead, be proactive to anticipate where you may stumble and plan accordingly.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6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2" descr="https://marketoonist.com/wp-content/uploads/2018/02/180219.projectmanagement.jpg">
            <a:extLst>
              <a:ext uri="{FF2B5EF4-FFF2-40B4-BE49-F238E27FC236}">
                <a16:creationId xmlns:a16="http://schemas.microsoft.com/office/drawing/2014/main" id="{1DDE8574-AB4E-422E-8AE0-6F0263D6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98" y="218661"/>
            <a:ext cx="8207003" cy="584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8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Keep things vague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If it's 80% done then we're almost there, right?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8" name="Picture 7" descr="Vintage movie countdown 9">
            <a:extLst>
              <a:ext uri="{FF2B5EF4-FFF2-40B4-BE49-F238E27FC236}">
                <a16:creationId xmlns:a16="http://schemas.microsoft.com/office/drawing/2014/main" id="{D66D477D-4BC1-8550-A6BD-11E96F84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  <a:solidFill>
            <a:srgbClr val="797979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4951F-60E5-0A39-2D9D-BA7A79AB98D1}"/>
              </a:ext>
            </a:extLst>
          </p:cNvPr>
          <p:cNvSpPr txBox="1"/>
          <p:nvPr/>
        </p:nvSpPr>
        <p:spPr>
          <a:xfrm>
            <a:off x="9757867" y="667646"/>
            <a:ext cx="1509443" cy="1192685"/>
          </a:xfrm>
          <a:prstGeom prst="rect">
            <a:avLst/>
          </a:prstGeom>
          <a:solidFill>
            <a:srgbClr val="797979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9600" dirty="0"/>
              <a:t>10</a:t>
            </a:r>
          </a:p>
        </p:txBody>
      </p:sp>
      <p:pic>
        <p:nvPicPr>
          <p:cNvPr id="16386" name="Picture 2" descr="100 percent">
            <a:extLst>
              <a:ext uri="{FF2B5EF4-FFF2-40B4-BE49-F238E27FC236}">
                <a16:creationId xmlns:a16="http://schemas.microsoft.com/office/drawing/2014/main" id="{6EB89646-3D2D-553C-B96B-5162273C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3" y="2881653"/>
            <a:ext cx="2373134" cy="23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On my way">
            <a:extLst>
              <a:ext uri="{FF2B5EF4-FFF2-40B4-BE49-F238E27FC236}">
                <a16:creationId xmlns:a16="http://schemas.microsoft.com/office/drawing/2014/main" id="{DFE04D4C-C105-4B3F-863F-BD77E794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03" y="556234"/>
            <a:ext cx="2608193" cy="26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67AA4637-2117-A513-23EC-6FCF59994968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262488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2022551"/>
            <a:ext cx="10058400" cy="4209284"/>
          </a:xfrm>
        </p:spPr>
        <p:txBody>
          <a:bodyPr>
            <a:normAutofit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bg1"/>
                </a:solidFill>
              </a:rPr>
              <a:t>Avoiding Facts. Communicate to your stakeholders known truths and avoid inserting your opinion.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2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B5C6B9-2418-42E4-B229-2911087E0508}"/>
              </a:ext>
            </a:extLst>
          </p:cNvPr>
          <p:cNvGrpSpPr/>
          <p:nvPr/>
        </p:nvGrpSpPr>
        <p:grpSpPr>
          <a:xfrm>
            <a:off x="7889651" y="3318615"/>
            <a:ext cx="3454342" cy="1053360"/>
            <a:chOff x="5940152" y="3724275"/>
            <a:chExt cx="3024336" cy="1053360"/>
          </a:xfrm>
        </p:grpSpPr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045F11E-0D5C-4006-9EC8-BAD119BE1074}"/>
                </a:ext>
              </a:extLst>
            </p:cNvPr>
            <p:cNvSpPr txBox="1"/>
            <p:nvPr/>
          </p:nvSpPr>
          <p:spPr>
            <a:xfrm>
              <a:off x="5940152" y="372427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…to your Project Manager</a:t>
              </a: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B992AD4B-1EBE-4285-9EFC-A694F18C7EE6}"/>
                </a:ext>
              </a:extLst>
            </p:cNvPr>
            <p:cNvSpPr txBox="1"/>
            <p:nvPr/>
          </p:nvSpPr>
          <p:spPr>
            <a:xfrm>
              <a:off x="5940152" y="3946638"/>
              <a:ext cx="3024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The task is done. </a:t>
              </a:r>
            </a:p>
            <a:p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I’m on track. </a:t>
              </a:r>
            </a:p>
            <a:p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There’s more work here than we planned, we need to adjust our expectations. </a:t>
              </a: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2CBAD875-010F-4A04-BF12-62B8C911244A}"/>
              </a:ext>
            </a:extLst>
          </p:cNvPr>
          <p:cNvGrpSpPr/>
          <p:nvPr/>
        </p:nvGrpSpPr>
        <p:grpSpPr>
          <a:xfrm>
            <a:off x="7889649" y="4543381"/>
            <a:ext cx="4117368" cy="1238026"/>
            <a:chOff x="5940151" y="4708425"/>
            <a:chExt cx="3604827" cy="1238026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35C5F592-4535-4B34-9CCF-02396BEB87AA}"/>
                </a:ext>
              </a:extLst>
            </p:cNvPr>
            <p:cNvSpPr txBox="1"/>
            <p:nvPr/>
          </p:nvSpPr>
          <p:spPr>
            <a:xfrm>
              <a:off x="5940152" y="470842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…to your Solution Architect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A33BF7FB-D8CD-407F-93E1-C144B2B67236}"/>
                </a:ext>
              </a:extLst>
            </p:cNvPr>
            <p:cNvSpPr txBox="1"/>
            <p:nvPr/>
          </p:nvSpPr>
          <p:spPr>
            <a:xfrm>
              <a:off x="5940151" y="4930788"/>
              <a:ext cx="36048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I’ll confirm this works in QA and get it to production</a:t>
              </a:r>
            </a:p>
            <a:p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 think we can rework this area of code. Let me schedule a quick call.</a:t>
              </a:r>
            </a:p>
            <a:p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 confirmed it meets all acceptance criteria and it passes my sniff test </a:t>
              </a:r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2DCBA19D-7CD0-4DFF-88CC-0EFC239FC1FC}"/>
              </a:ext>
            </a:extLst>
          </p:cNvPr>
          <p:cNvGrpSpPr/>
          <p:nvPr/>
        </p:nvGrpSpPr>
        <p:grpSpPr>
          <a:xfrm>
            <a:off x="742391" y="2093852"/>
            <a:ext cx="3522814" cy="868694"/>
            <a:chOff x="60897" y="2097773"/>
            <a:chExt cx="3024336" cy="868694"/>
          </a:xfrm>
        </p:grpSpPr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95C69181-4D35-4CE9-9C78-01F5A55CAC95}"/>
                </a:ext>
              </a:extLst>
            </p:cNvPr>
            <p:cNvSpPr txBox="1"/>
            <p:nvPr/>
          </p:nvSpPr>
          <p:spPr>
            <a:xfrm>
              <a:off x="60897" y="209777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…to your Project Manager</a:t>
              </a: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37B5A008-D8D6-465B-A6C8-27F302E0BD2D}"/>
                </a:ext>
              </a:extLst>
            </p:cNvPr>
            <p:cNvSpPr txBox="1"/>
            <p:nvPr/>
          </p:nvSpPr>
          <p:spPr>
            <a:xfrm>
              <a:off x="60897" y="232013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I’m almost there.</a:t>
              </a:r>
            </a:p>
            <a:p>
              <a:pPr algn="r"/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It’s about 80% done. </a:t>
              </a:r>
            </a:p>
            <a:p>
              <a:pPr algn="r"/>
              <a:r>
                <a:rPr lang="en-US" altLang="ko-KR" sz="1200" dirty="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It will be ready in just a bit.  </a:t>
              </a: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C4ACC00D-FEC9-4AA6-96D0-09C182378E86}"/>
              </a:ext>
            </a:extLst>
          </p:cNvPr>
          <p:cNvGrpSpPr/>
          <p:nvPr/>
        </p:nvGrpSpPr>
        <p:grpSpPr>
          <a:xfrm>
            <a:off x="649540" y="3307540"/>
            <a:ext cx="3615665" cy="868694"/>
            <a:chOff x="-18816" y="3081923"/>
            <a:chExt cx="3104049" cy="868694"/>
          </a:xfrm>
        </p:grpSpPr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009F6FF8-DFAC-43F3-A9DB-29A0236A31D0}"/>
                </a:ext>
              </a:extLst>
            </p:cNvPr>
            <p:cNvSpPr txBox="1"/>
            <p:nvPr/>
          </p:nvSpPr>
          <p:spPr>
            <a:xfrm>
              <a:off x="60897" y="308192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…to your Solution Architect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7550D87D-E964-4D96-BDF5-538EDB7A8B4A}"/>
                </a:ext>
              </a:extLst>
            </p:cNvPr>
            <p:cNvSpPr txBox="1"/>
            <p:nvPr/>
          </p:nvSpPr>
          <p:spPr>
            <a:xfrm>
              <a:off x="-18816" y="3304286"/>
              <a:ext cx="3104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It worked on my machine.</a:t>
              </a:r>
            </a:p>
            <a:p>
              <a:pPr algn="r"/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There be dragons down there.</a:t>
              </a:r>
            </a:p>
            <a:p>
              <a:pPr algn="r"/>
              <a:r>
                <a:rPr lang="en-US" altLang="ko-KR" sz="1200">
                  <a:solidFill>
                    <a:srgbClr val="2B3033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Pretty sure I tested that use case.</a:t>
              </a:r>
            </a:p>
          </p:txBody>
        </p:sp>
      </p:grpSp>
      <p:sp>
        <p:nvSpPr>
          <p:cNvPr id="17" name="Parallelogram 33">
            <a:extLst>
              <a:ext uri="{FF2B5EF4-FFF2-40B4-BE49-F238E27FC236}">
                <a16:creationId xmlns:a16="http://schemas.microsoft.com/office/drawing/2014/main" id="{51741365-A23B-44F5-8898-BB10AD6A21E4}"/>
              </a:ext>
            </a:extLst>
          </p:cNvPr>
          <p:cNvSpPr/>
          <p:nvPr/>
        </p:nvSpPr>
        <p:spPr>
          <a:xfrm>
            <a:off x="6063637" y="4365345"/>
            <a:ext cx="1601285" cy="1224766"/>
          </a:xfrm>
          <a:prstGeom prst="parallelogram">
            <a:avLst>
              <a:gd name="adj" fmla="val 442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ea typeface="Arial" panose="020B0604020202020204" pitchFamily="34" charset="-128"/>
            </a:endParaRPr>
          </a:p>
        </p:txBody>
      </p:sp>
      <p:sp>
        <p:nvSpPr>
          <p:cNvPr id="18" name="Parallelogram 34">
            <a:extLst>
              <a:ext uri="{FF2B5EF4-FFF2-40B4-BE49-F238E27FC236}">
                <a16:creationId xmlns:a16="http://schemas.microsoft.com/office/drawing/2014/main" id="{3D779A39-3B0A-444B-A5C4-9681BD13230A}"/>
              </a:ext>
            </a:extLst>
          </p:cNvPr>
          <p:cNvSpPr/>
          <p:nvPr/>
        </p:nvSpPr>
        <p:spPr>
          <a:xfrm rot="10800000" flipV="1">
            <a:off x="6063311" y="3140579"/>
            <a:ext cx="1601285" cy="1224766"/>
          </a:xfrm>
          <a:prstGeom prst="parallelogram">
            <a:avLst>
              <a:gd name="adj" fmla="val 4424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ea typeface="Arial" panose="020B0604020202020204" pitchFamily="34" charset="-128"/>
            </a:endParaRPr>
          </a:p>
        </p:txBody>
      </p:sp>
      <p:sp>
        <p:nvSpPr>
          <p:cNvPr id="19" name="Parallelogram 31">
            <a:extLst>
              <a:ext uri="{FF2B5EF4-FFF2-40B4-BE49-F238E27FC236}">
                <a16:creationId xmlns:a16="http://schemas.microsoft.com/office/drawing/2014/main" id="{45E216E7-89D5-4C1F-9400-D9E9F3081984}"/>
              </a:ext>
            </a:extLst>
          </p:cNvPr>
          <p:cNvSpPr/>
          <p:nvPr/>
        </p:nvSpPr>
        <p:spPr>
          <a:xfrm rot="10800000">
            <a:off x="4527078" y="1915816"/>
            <a:ext cx="1601287" cy="1224766"/>
          </a:xfrm>
          <a:prstGeom prst="parallelogram">
            <a:avLst>
              <a:gd name="adj" fmla="val 44240"/>
            </a:avLst>
          </a:prstGeom>
          <a:solidFill>
            <a:srgbClr val="B7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ea typeface="Arial" panose="020B0604020202020204" pitchFamily="34" charset="-128"/>
            </a:endParaRPr>
          </a:p>
        </p:txBody>
      </p:sp>
      <p:sp>
        <p:nvSpPr>
          <p:cNvPr id="20" name="Parallelogram 32">
            <a:extLst>
              <a:ext uri="{FF2B5EF4-FFF2-40B4-BE49-F238E27FC236}">
                <a16:creationId xmlns:a16="http://schemas.microsoft.com/office/drawing/2014/main" id="{3D0C5489-343F-41CE-BB57-0E2DEC9CB78E}"/>
              </a:ext>
            </a:extLst>
          </p:cNvPr>
          <p:cNvSpPr/>
          <p:nvPr/>
        </p:nvSpPr>
        <p:spPr>
          <a:xfrm flipV="1">
            <a:off x="4527405" y="3129504"/>
            <a:ext cx="1601287" cy="1224766"/>
          </a:xfrm>
          <a:prstGeom prst="parallelogram">
            <a:avLst>
              <a:gd name="adj" fmla="val 442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ea typeface="Arial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4B61-DDC6-4807-A248-D3C97CCC665A}"/>
              </a:ext>
            </a:extLst>
          </p:cNvPr>
          <p:cNvSpPr txBox="1"/>
          <p:nvPr/>
        </p:nvSpPr>
        <p:spPr>
          <a:xfrm>
            <a:off x="381538" y="1326954"/>
            <a:ext cx="3383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DON’T say these….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F343C-9756-459C-87DB-091E1417B3E4}"/>
              </a:ext>
            </a:extLst>
          </p:cNvPr>
          <p:cNvSpPr txBox="1"/>
          <p:nvPr/>
        </p:nvSpPr>
        <p:spPr>
          <a:xfrm>
            <a:off x="7063946" y="2169500"/>
            <a:ext cx="2798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DO say these….</a:t>
            </a:r>
          </a:p>
        </p:txBody>
      </p:sp>
      <p:pic>
        <p:nvPicPr>
          <p:cNvPr id="18434" name="Picture 2" descr="unamused emoji">
            <a:extLst>
              <a:ext uri="{FF2B5EF4-FFF2-40B4-BE49-F238E27FC236}">
                <a16:creationId xmlns:a16="http://schemas.microsoft.com/office/drawing/2014/main" id="{562CCDA8-C93B-4690-A110-F01B42CE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63" y="4278476"/>
            <a:ext cx="2066119" cy="20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'm a fan!">
            <a:extLst>
              <a:ext uri="{FF2B5EF4-FFF2-40B4-BE49-F238E27FC236}">
                <a16:creationId xmlns:a16="http://schemas.microsoft.com/office/drawing/2014/main" id="{F01EDD31-E4F0-EBE4-A35A-042D6A34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894" y="473201"/>
            <a:ext cx="1517159" cy="15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44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Hollywood Principle</a:t>
            </a:r>
            <a:b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cap="all" spc="200" dirty="0">
                <a:solidFill>
                  <a:schemeClr val="tx1"/>
                </a:solidFill>
              </a:rPr>
              <a:t>Don’t call us, well call you…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I'll get you when I'm done so you can see what I've got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8" name="Picture 7" descr="Vintage movie countdown 9">
            <a:extLst>
              <a:ext uri="{FF2B5EF4-FFF2-40B4-BE49-F238E27FC236}">
                <a16:creationId xmlns:a16="http://schemas.microsoft.com/office/drawing/2014/main" id="{D66D477D-4BC1-8550-A6BD-11E96F84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  <a:solidFill>
            <a:srgbClr val="797979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4951F-60E5-0A39-2D9D-BA7A79AB98D1}"/>
              </a:ext>
            </a:extLst>
          </p:cNvPr>
          <p:cNvSpPr txBox="1"/>
          <p:nvPr/>
        </p:nvSpPr>
        <p:spPr>
          <a:xfrm>
            <a:off x="9757867" y="667646"/>
            <a:ext cx="1509443" cy="1192685"/>
          </a:xfrm>
          <a:prstGeom prst="rect">
            <a:avLst/>
          </a:prstGeom>
          <a:solidFill>
            <a:srgbClr val="797979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9600" dirty="0"/>
              <a:t>11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9C80780-C51E-1BAD-AD17-F9302E67F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4" y="743980"/>
            <a:ext cx="2030752" cy="203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wait for it">
            <a:extLst>
              <a:ext uri="{FF2B5EF4-FFF2-40B4-BE49-F238E27FC236}">
                <a16:creationId xmlns:a16="http://schemas.microsoft.com/office/drawing/2014/main" id="{4D8CD63A-46C1-4AF8-ACC0-74788795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5" y="332359"/>
            <a:ext cx="3111096" cy="31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B042F3A-4177-E005-4517-4E959D00AF84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PM</a:t>
            </a:r>
          </a:p>
        </p:txBody>
      </p:sp>
    </p:spTree>
    <p:extLst>
      <p:ext uri="{BB962C8B-B14F-4D97-AF65-F5344CB8AC3E}">
        <p14:creationId xmlns:p14="http://schemas.microsoft.com/office/powerpoint/2010/main" val="1420377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2022552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bg1"/>
                </a:solidFill>
              </a:rPr>
              <a:t>Working in a silo. Seek feedback early and often.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9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81BF9327-5C73-4A82-A5B8-3049D9A304E4}"/>
              </a:ext>
            </a:extLst>
          </p:cNvPr>
          <p:cNvGrpSpPr/>
          <p:nvPr/>
        </p:nvGrpSpPr>
        <p:grpSpPr>
          <a:xfrm>
            <a:off x="1247192" y="2471505"/>
            <a:ext cx="9697616" cy="1829554"/>
            <a:chOff x="492192" y="2696513"/>
            <a:chExt cx="11207616" cy="21144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75BCE89-AA07-463A-B8B5-261D0FDB74BC}"/>
                </a:ext>
              </a:extLst>
            </p:cNvPr>
            <p:cNvGrpSpPr/>
            <p:nvPr/>
          </p:nvGrpSpPr>
          <p:grpSpPr>
            <a:xfrm>
              <a:off x="492192" y="2696513"/>
              <a:ext cx="5624030" cy="2114429"/>
              <a:chOff x="231587" y="2459864"/>
              <a:chExt cx="5832783" cy="2192912"/>
            </a:xfrm>
          </p:grpSpPr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FD23E1AB-5021-4A85-81B1-F1BC7D56032C}"/>
                  </a:ext>
                </a:extLst>
              </p:cNvPr>
              <p:cNvSpPr/>
              <p:nvPr/>
            </p:nvSpPr>
            <p:spPr>
              <a:xfrm>
                <a:off x="231587" y="2459864"/>
                <a:ext cx="4074266" cy="2192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61" y="21600"/>
                    </a:moveTo>
                    <a:cubicBezTo>
                      <a:pt x="13976" y="21600"/>
                      <a:pt x="13182" y="20125"/>
                      <a:pt x="13182" y="18295"/>
                    </a:cubicBezTo>
                    <a:lnTo>
                      <a:pt x="13182" y="7938"/>
                    </a:lnTo>
                    <a:cubicBezTo>
                      <a:pt x="13182" y="7289"/>
                      <a:pt x="12896" y="6757"/>
                      <a:pt x="12547" y="6757"/>
                    </a:cubicBezTo>
                    <a:lnTo>
                      <a:pt x="12166" y="6757"/>
                    </a:lnTo>
                    <a:cubicBezTo>
                      <a:pt x="11816" y="6757"/>
                      <a:pt x="11531" y="7289"/>
                      <a:pt x="11531" y="7938"/>
                    </a:cubicBezTo>
                    <a:cubicBezTo>
                      <a:pt x="11531" y="9325"/>
                      <a:pt x="10927" y="10446"/>
                      <a:pt x="10181" y="10446"/>
                    </a:cubicBezTo>
                    <a:lnTo>
                      <a:pt x="9863" y="10446"/>
                    </a:lnTo>
                    <a:cubicBezTo>
                      <a:pt x="9116" y="10446"/>
                      <a:pt x="8513" y="9325"/>
                      <a:pt x="8513" y="7938"/>
                    </a:cubicBezTo>
                    <a:lnTo>
                      <a:pt x="8513" y="3305"/>
                    </a:lnTo>
                    <a:cubicBezTo>
                      <a:pt x="8513" y="2213"/>
                      <a:pt x="8036" y="1328"/>
                      <a:pt x="7449" y="1328"/>
                    </a:cubicBezTo>
                    <a:cubicBezTo>
                      <a:pt x="6861" y="1328"/>
                      <a:pt x="6385" y="2213"/>
                      <a:pt x="6385" y="3305"/>
                    </a:cubicBezTo>
                    <a:lnTo>
                      <a:pt x="6385" y="13397"/>
                    </a:lnTo>
                    <a:cubicBezTo>
                      <a:pt x="6385" y="15138"/>
                      <a:pt x="5622" y="16554"/>
                      <a:pt x="4685" y="16554"/>
                    </a:cubicBezTo>
                    <a:cubicBezTo>
                      <a:pt x="3748" y="16554"/>
                      <a:pt x="2986" y="15138"/>
                      <a:pt x="2986" y="13397"/>
                    </a:cubicBezTo>
                    <a:cubicBezTo>
                      <a:pt x="2986" y="11744"/>
                      <a:pt x="2271" y="10416"/>
                      <a:pt x="1382" y="10416"/>
                    </a:cubicBezTo>
                    <a:lnTo>
                      <a:pt x="365" y="10416"/>
                    </a:lnTo>
                    <a:cubicBezTo>
                      <a:pt x="159" y="10416"/>
                      <a:pt x="0" y="10121"/>
                      <a:pt x="0" y="9738"/>
                    </a:cubicBezTo>
                    <a:cubicBezTo>
                      <a:pt x="0" y="9354"/>
                      <a:pt x="159" y="9059"/>
                      <a:pt x="365" y="9059"/>
                    </a:cubicBezTo>
                    <a:lnTo>
                      <a:pt x="1382" y="9059"/>
                    </a:lnTo>
                    <a:cubicBezTo>
                      <a:pt x="2668" y="9059"/>
                      <a:pt x="3716" y="11007"/>
                      <a:pt x="3716" y="13397"/>
                    </a:cubicBezTo>
                    <a:cubicBezTo>
                      <a:pt x="3716" y="14400"/>
                      <a:pt x="4145" y="15197"/>
                      <a:pt x="4685" y="15197"/>
                    </a:cubicBezTo>
                    <a:cubicBezTo>
                      <a:pt x="5225" y="15197"/>
                      <a:pt x="5654" y="14400"/>
                      <a:pt x="5654" y="13397"/>
                    </a:cubicBezTo>
                    <a:lnTo>
                      <a:pt x="5654" y="3305"/>
                    </a:lnTo>
                    <a:cubicBezTo>
                      <a:pt x="5654" y="1475"/>
                      <a:pt x="6448" y="0"/>
                      <a:pt x="7433" y="0"/>
                    </a:cubicBezTo>
                    <a:cubicBezTo>
                      <a:pt x="8418" y="0"/>
                      <a:pt x="9212" y="1475"/>
                      <a:pt x="9212" y="3305"/>
                    </a:cubicBezTo>
                    <a:lnTo>
                      <a:pt x="9212" y="7908"/>
                    </a:lnTo>
                    <a:cubicBezTo>
                      <a:pt x="9212" y="8557"/>
                      <a:pt x="9498" y="9089"/>
                      <a:pt x="9847" y="9089"/>
                    </a:cubicBezTo>
                    <a:lnTo>
                      <a:pt x="10165" y="9089"/>
                    </a:lnTo>
                    <a:cubicBezTo>
                      <a:pt x="10514" y="9089"/>
                      <a:pt x="10800" y="8557"/>
                      <a:pt x="10800" y="7908"/>
                    </a:cubicBezTo>
                    <a:cubicBezTo>
                      <a:pt x="10800" y="6521"/>
                      <a:pt x="11404" y="5400"/>
                      <a:pt x="12150" y="5400"/>
                    </a:cubicBezTo>
                    <a:lnTo>
                      <a:pt x="12531" y="5400"/>
                    </a:lnTo>
                    <a:cubicBezTo>
                      <a:pt x="13278" y="5400"/>
                      <a:pt x="13881" y="6521"/>
                      <a:pt x="13881" y="7908"/>
                    </a:cubicBezTo>
                    <a:lnTo>
                      <a:pt x="13881" y="18266"/>
                    </a:lnTo>
                    <a:cubicBezTo>
                      <a:pt x="13881" y="19357"/>
                      <a:pt x="14358" y="20243"/>
                      <a:pt x="14945" y="20243"/>
                    </a:cubicBezTo>
                    <a:cubicBezTo>
                      <a:pt x="15533" y="20243"/>
                      <a:pt x="16009" y="19357"/>
                      <a:pt x="16009" y="18266"/>
                    </a:cubicBezTo>
                    <a:lnTo>
                      <a:pt x="16009" y="13810"/>
                    </a:lnTo>
                    <a:cubicBezTo>
                      <a:pt x="16009" y="11213"/>
                      <a:pt x="17153" y="9089"/>
                      <a:pt x="18551" y="9089"/>
                    </a:cubicBezTo>
                    <a:lnTo>
                      <a:pt x="21235" y="9089"/>
                    </a:lnTo>
                    <a:cubicBezTo>
                      <a:pt x="21441" y="9089"/>
                      <a:pt x="21600" y="9384"/>
                      <a:pt x="21600" y="9767"/>
                    </a:cubicBezTo>
                    <a:cubicBezTo>
                      <a:pt x="21600" y="10151"/>
                      <a:pt x="21441" y="10446"/>
                      <a:pt x="21235" y="10446"/>
                    </a:cubicBezTo>
                    <a:lnTo>
                      <a:pt x="18551" y="10446"/>
                    </a:lnTo>
                    <a:cubicBezTo>
                      <a:pt x="17550" y="10446"/>
                      <a:pt x="16740" y="11951"/>
                      <a:pt x="16740" y="13810"/>
                    </a:cubicBezTo>
                    <a:lnTo>
                      <a:pt x="16740" y="18266"/>
                    </a:lnTo>
                    <a:cubicBezTo>
                      <a:pt x="16756" y="20095"/>
                      <a:pt x="15962" y="21600"/>
                      <a:pt x="14961" y="21600"/>
                    </a:cubicBezTo>
                    <a:close/>
                  </a:path>
                </a:pathLst>
              </a:custGeom>
              <a:solidFill>
                <a:schemeClr val="bg2"/>
              </a:solidFill>
              <a:ln w="28575">
                <a:solidFill>
                  <a:schemeClr val="accent1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99C9EC03-3221-410D-AC5D-76D1348AC3C0}"/>
                  </a:ext>
                </a:extLst>
              </p:cNvPr>
              <p:cNvSpPr/>
              <p:nvPr/>
            </p:nvSpPr>
            <p:spPr>
              <a:xfrm>
                <a:off x="4215972" y="2819360"/>
                <a:ext cx="1848398" cy="1246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10" y="15577"/>
                    </a:moveTo>
                    <a:lnTo>
                      <a:pt x="14528" y="15577"/>
                    </a:lnTo>
                    <a:lnTo>
                      <a:pt x="14528" y="6127"/>
                    </a:lnTo>
                    <a:lnTo>
                      <a:pt x="20410" y="6127"/>
                    </a:lnTo>
                    <a:cubicBezTo>
                      <a:pt x="21075" y="6127"/>
                      <a:pt x="21600" y="5348"/>
                      <a:pt x="21600" y="4362"/>
                    </a:cubicBezTo>
                    <a:cubicBezTo>
                      <a:pt x="21600" y="3375"/>
                      <a:pt x="21075" y="2596"/>
                      <a:pt x="20410" y="2596"/>
                    </a:cubicBezTo>
                    <a:lnTo>
                      <a:pt x="14528" y="2596"/>
                    </a:lnTo>
                    <a:lnTo>
                      <a:pt x="14528" y="0"/>
                    </a:lnTo>
                    <a:lnTo>
                      <a:pt x="7282" y="0"/>
                    </a:lnTo>
                    <a:cubicBezTo>
                      <a:pt x="3256" y="0"/>
                      <a:pt x="0" y="4829"/>
                      <a:pt x="0" y="10800"/>
                    </a:cubicBezTo>
                    <a:cubicBezTo>
                      <a:pt x="0" y="16771"/>
                      <a:pt x="3256" y="21600"/>
                      <a:pt x="7282" y="21600"/>
                    </a:cubicBezTo>
                    <a:lnTo>
                      <a:pt x="14528" y="21600"/>
                    </a:lnTo>
                    <a:lnTo>
                      <a:pt x="14528" y="19004"/>
                    </a:lnTo>
                    <a:lnTo>
                      <a:pt x="20410" y="19004"/>
                    </a:lnTo>
                    <a:cubicBezTo>
                      <a:pt x="21075" y="19004"/>
                      <a:pt x="21600" y="18225"/>
                      <a:pt x="21600" y="17238"/>
                    </a:cubicBezTo>
                    <a:cubicBezTo>
                      <a:pt x="21565" y="16356"/>
                      <a:pt x="21040" y="15577"/>
                      <a:pt x="20410" y="15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FC9BDD57-16FE-4F0F-9C88-33A6787DD20D}"/>
                  </a:ext>
                </a:extLst>
              </p:cNvPr>
              <p:cNvSpPr/>
              <p:nvPr/>
            </p:nvSpPr>
            <p:spPr>
              <a:xfrm>
                <a:off x="5204581" y="2669571"/>
                <a:ext cx="302578" cy="1518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20" y="21600"/>
                    </a:moveTo>
                    <a:lnTo>
                      <a:pt x="2780" y="21600"/>
                    </a:lnTo>
                    <a:cubicBezTo>
                      <a:pt x="1283" y="21600"/>
                      <a:pt x="0" y="21344"/>
                      <a:pt x="0" y="21046"/>
                    </a:cubicBezTo>
                    <a:lnTo>
                      <a:pt x="0" y="554"/>
                    </a:lnTo>
                    <a:cubicBezTo>
                      <a:pt x="0" y="256"/>
                      <a:pt x="1283" y="0"/>
                      <a:pt x="2780" y="0"/>
                    </a:cubicBezTo>
                    <a:lnTo>
                      <a:pt x="18820" y="0"/>
                    </a:lnTo>
                    <a:cubicBezTo>
                      <a:pt x="20317" y="0"/>
                      <a:pt x="21600" y="256"/>
                      <a:pt x="21600" y="554"/>
                    </a:cubicBezTo>
                    <a:lnTo>
                      <a:pt x="21600" y="21046"/>
                    </a:lnTo>
                    <a:cubicBezTo>
                      <a:pt x="21600" y="21344"/>
                      <a:pt x="20317" y="21600"/>
                      <a:pt x="18820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CC7C8BD0-4A54-4FBF-995E-7D2DCDEBEB0B}"/>
                  </a:ext>
                </a:extLst>
              </p:cNvPr>
              <p:cNvSpPr/>
              <p:nvPr/>
            </p:nvSpPr>
            <p:spPr>
              <a:xfrm>
                <a:off x="4365761" y="3388555"/>
                <a:ext cx="730972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64" y="21600"/>
                    </a:moveTo>
                    <a:lnTo>
                      <a:pt x="2036" y="21600"/>
                    </a:lnTo>
                    <a:cubicBezTo>
                      <a:pt x="885" y="21600"/>
                      <a:pt x="0" y="16904"/>
                      <a:pt x="0" y="10800"/>
                    </a:cubicBezTo>
                    <a:cubicBezTo>
                      <a:pt x="0" y="4696"/>
                      <a:pt x="885" y="0"/>
                      <a:pt x="2036" y="0"/>
                    </a:cubicBezTo>
                    <a:lnTo>
                      <a:pt x="19564" y="0"/>
                    </a:lnTo>
                    <a:cubicBezTo>
                      <a:pt x="20715" y="0"/>
                      <a:pt x="21600" y="4696"/>
                      <a:pt x="21600" y="10800"/>
                    </a:cubicBezTo>
                    <a:cubicBezTo>
                      <a:pt x="21600" y="16904"/>
                      <a:pt x="20715" y="21600"/>
                      <a:pt x="19564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017E4D4F-B2EC-4C24-983D-0D9078670233}"/>
                  </a:ext>
                </a:extLst>
              </p:cNvPr>
              <p:cNvSpPr/>
              <p:nvPr/>
            </p:nvSpPr>
            <p:spPr>
              <a:xfrm>
                <a:off x="4545510" y="3059020"/>
                <a:ext cx="575192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12" y="21600"/>
                    </a:moveTo>
                    <a:lnTo>
                      <a:pt x="2587" y="21600"/>
                    </a:lnTo>
                    <a:cubicBezTo>
                      <a:pt x="1125" y="21600"/>
                      <a:pt x="0" y="16904"/>
                      <a:pt x="0" y="10800"/>
                    </a:cubicBezTo>
                    <a:cubicBezTo>
                      <a:pt x="0" y="4696"/>
                      <a:pt x="1125" y="0"/>
                      <a:pt x="2587" y="0"/>
                    </a:cubicBezTo>
                    <a:lnTo>
                      <a:pt x="19012" y="0"/>
                    </a:lnTo>
                    <a:cubicBezTo>
                      <a:pt x="20475" y="0"/>
                      <a:pt x="21600" y="4696"/>
                      <a:pt x="21600" y="10800"/>
                    </a:cubicBezTo>
                    <a:cubicBezTo>
                      <a:pt x="21600" y="16904"/>
                      <a:pt x="20475" y="21600"/>
                      <a:pt x="19012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B49D30DC-11D8-4B79-8436-431F1990E426}"/>
                  </a:ext>
                </a:extLst>
              </p:cNvPr>
              <p:cNvSpPr/>
              <p:nvPr/>
            </p:nvSpPr>
            <p:spPr>
              <a:xfrm>
                <a:off x="4545510" y="3688133"/>
                <a:ext cx="575192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12" y="21600"/>
                    </a:moveTo>
                    <a:lnTo>
                      <a:pt x="2587" y="21600"/>
                    </a:lnTo>
                    <a:cubicBezTo>
                      <a:pt x="1125" y="21600"/>
                      <a:pt x="0" y="16904"/>
                      <a:pt x="0" y="10800"/>
                    </a:cubicBezTo>
                    <a:cubicBezTo>
                      <a:pt x="0" y="4696"/>
                      <a:pt x="1125" y="0"/>
                      <a:pt x="2587" y="0"/>
                    </a:cubicBezTo>
                    <a:lnTo>
                      <a:pt x="19012" y="0"/>
                    </a:lnTo>
                    <a:cubicBezTo>
                      <a:pt x="20475" y="0"/>
                      <a:pt x="21600" y="4696"/>
                      <a:pt x="21600" y="10800"/>
                    </a:cubicBezTo>
                    <a:cubicBezTo>
                      <a:pt x="21600" y="16435"/>
                      <a:pt x="20475" y="21600"/>
                      <a:pt x="19012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1AF74E82-E761-41A5-A79F-00659D8C07A0}"/>
                </a:ext>
              </a:extLst>
            </p:cNvPr>
            <p:cNvGrpSpPr/>
            <p:nvPr/>
          </p:nvGrpSpPr>
          <p:grpSpPr>
            <a:xfrm>
              <a:off x="6587058" y="2696513"/>
              <a:ext cx="5112750" cy="2114429"/>
              <a:chOff x="6552682" y="2459864"/>
              <a:chExt cx="5302525" cy="2192912"/>
            </a:xfrm>
          </p:grpSpPr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A53B310A-EB96-4860-9044-C10667B489F9}"/>
                  </a:ext>
                </a:extLst>
              </p:cNvPr>
              <p:cNvSpPr/>
              <p:nvPr/>
            </p:nvSpPr>
            <p:spPr>
              <a:xfrm>
                <a:off x="7780948" y="2459864"/>
                <a:ext cx="4074259" cy="2192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61" y="21600"/>
                    </a:moveTo>
                    <a:cubicBezTo>
                      <a:pt x="13976" y="21600"/>
                      <a:pt x="13182" y="20125"/>
                      <a:pt x="13182" y="18295"/>
                    </a:cubicBezTo>
                    <a:lnTo>
                      <a:pt x="13182" y="7938"/>
                    </a:lnTo>
                    <a:cubicBezTo>
                      <a:pt x="13182" y="7289"/>
                      <a:pt x="12896" y="6757"/>
                      <a:pt x="12547" y="6757"/>
                    </a:cubicBezTo>
                    <a:lnTo>
                      <a:pt x="12166" y="6757"/>
                    </a:lnTo>
                    <a:cubicBezTo>
                      <a:pt x="11816" y="6757"/>
                      <a:pt x="11531" y="7289"/>
                      <a:pt x="11531" y="7938"/>
                    </a:cubicBezTo>
                    <a:cubicBezTo>
                      <a:pt x="11531" y="9325"/>
                      <a:pt x="10927" y="10446"/>
                      <a:pt x="10181" y="10446"/>
                    </a:cubicBezTo>
                    <a:lnTo>
                      <a:pt x="9863" y="10446"/>
                    </a:lnTo>
                    <a:cubicBezTo>
                      <a:pt x="9116" y="10446"/>
                      <a:pt x="8513" y="9325"/>
                      <a:pt x="8513" y="7938"/>
                    </a:cubicBezTo>
                    <a:lnTo>
                      <a:pt x="8513" y="3305"/>
                    </a:lnTo>
                    <a:cubicBezTo>
                      <a:pt x="8513" y="2213"/>
                      <a:pt x="8036" y="1328"/>
                      <a:pt x="7449" y="1328"/>
                    </a:cubicBezTo>
                    <a:cubicBezTo>
                      <a:pt x="6861" y="1328"/>
                      <a:pt x="6385" y="2213"/>
                      <a:pt x="6385" y="3305"/>
                    </a:cubicBezTo>
                    <a:lnTo>
                      <a:pt x="6385" y="13397"/>
                    </a:lnTo>
                    <a:cubicBezTo>
                      <a:pt x="6385" y="15138"/>
                      <a:pt x="5622" y="16554"/>
                      <a:pt x="4685" y="16554"/>
                    </a:cubicBezTo>
                    <a:cubicBezTo>
                      <a:pt x="3748" y="16554"/>
                      <a:pt x="2986" y="15138"/>
                      <a:pt x="2986" y="13397"/>
                    </a:cubicBezTo>
                    <a:cubicBezTo>
                      <a:pt x="2986" y="11744"/>
                      <a:pt x="2271" y="10416"/>
                      <a:pt x="1382" y="10416"/>
                    </a:cubicBezTo>
                    <a:lnTo>
                      <a:pt x="365" y="10416"/>
                    </a:lnTo>
                    <a:cubicBezTo>
                      <a:pt x="159" y="10416"/>
                      <a:pt x="0" y="10121"/>
                      <a:pt x="0" y="9738"/>
                    </a:cubicBezTo>
                    <a:cubicBezTo>
                      <a:pt x="0" y="9354"/>
                      <a:pt x="159" y="9059"/>
                      <a:pt x="365" y="9059"/>
                    </a:cubicBezTo>
                    <a:lnTo>
                      <a:pt x="1382" y="9059"/>
                    </a:lnTo>
                    <a:cubicBezTo>
                      <a:pt x="2668" y="9059"/>
                      <a:pt x="3716" y="11007"/>
                      <a:pt x="3716" y="13397"/>
                    </a:cubicBezTo>
                    <a:cubicBezTo>
                      <a:pt x="3716" y="14400"/>
                      <a:pt x="4145" y="15197"/>
                      <a:pt x="4685" y="15197"/>
                    </a:cubicBezTo>
                    <a:cubicBezTo>
                      <a:pt x="5225" y="15197"/>
                      <a:pt x="5654" y="14400"/>
                      <a:pt x="5654" y="13397"/>
                    </a:cubicBezTo>
                    <a:lnTo>
                      <a:pt x="5654" y="3305"/>
                    </a:lnTo>
                    <a:cubicBezTo>
                      <a:pt x="5654" y="1475"/>
                      <a:pt x="6448" y="0"/>
                      <a:pt x="7433" y="0"/>
                    </a:cubicBezTo>
                    <a:cubicBezTo>
                      <a:pt x="8418" y="0"/>
                      <a:pt x="9212" y="1475"/>
                      <a:pt x="9212" y="3305"/>
                    </a:cubicBezTo>
                    <a:lnTo>
                      <a:pt x="9212" y="7908"/>
                    </a:lnTo>
                    <a:cubicBezTo>
                      <a:pt x="9212" y="8557"/>
                      <a:pt x="9498" y="9089"/>
                      <a:pt x="9847" y="9089"/>
                    </a:cubicBezTo>
                    <a:lnTo>
                      <a:pt x="10165" y="9089"/>
                    </a:lnTo>
                    <a:cubicBezTo>
                      <a:pt x="10514" y="9089"/>
                      <a:pt x="10800" y="8557"/>
                      <a:pt x="10800" y="7908"/>
                    </a:cubicBezTo>
                    <a:cubicBezTo>
                      <a:pt x="10800" y="6521"/>
                      <a:pt x="11404" y="5400"/>
                      <a:pt x="12150" y="5400"/>
                    </a:cubicBezTo>
                    <a:lnTo>
                      <a:pt x="12531" y="5400"/>
                    </a:lnTo>
                    <a:cubicBezTo>
                      <a:pt x="13278" y="5400"/>
                      <a:pt x="13881" y="6521"/>
                      <a:pt x="13881" y="7908"/>
                    </a:cubicBezTo>
                    <a:lnTo>
                      <a:pt x="13881" y="18266"/>
                    </a:lnTo>
                    <a:cubicBezTo>
                      <a:pt x="13881" y="19357"/>
                      <a:pt x="14358" y="20243"/>
                      <a:pt x="14945" y="20243"/>
                    </a:cubicBezTo>
                    <a:cubicBezTo>
                      <a:pt x="15533" y="20243"/>
                      <a:pt x="16009" y="19357"/>
                      <a:pt x="16009" y="18266"/>
                    </a:cubicBezTo>
                    <a:lnTo>
                      <a:pt x="16009" y="13810"/>
                    </a:lnTo>
                    <a:cubicBezTo>
                      <a:pt x="16009" y="11213"/>
                      <a:pt x="17153" y="9089"/>
                      <a:pt x="18551" y="9089"/>
                    </a:cubicBezTo>
                    <a:lnTo>
                      <a:pt x="21235" y="9089"/>
                    </a:lnTo>
                    <a:cubicBezTo>
                      <a:pt x="21441" y="9089"/>
                      <a:pt x="21600" y="9384"/>
                      <a:pt x="21600" y="9767"/>
                    </a:cubicBezTo>
                    <a:cubicBezTo>
                      <a:pt x="21600" y="10151"/>
                      <a:pt x="21441" y="10446"/>
                      <a:pt x="21235" y="10446"/>
                    </a:cubicBezTo>
                    <a:lnTo>
                      <a:pt x="18551" y="10446"/>
                    </a:lnTo>
                    <a:cubicBezTo>
                      <a:pt x="17550" y="10446"/>
                      <a:pt x="16740" y="11951"/>
                      <a:pt x="16740" y="13810"/>
                    </a:cubicBezTo>
                    <a:lnTo>
                      <a:pt x="16740" y="18266"/>
                    </a:lnTo>
                    <a:cubicBezTo>
                      <a:pt x="16740" y="20095"/>
                      <a:pt x="15946" y="21600"/>
                      <a:pt x="14961" y="21600"/>
                    </a:cubicBezTo>
                    <a:close/>
                  </a:path>
                </a:pathLst>
              </a:custGeom>
              <a:solidFill>
                <a:schemeClr val="bg2"/>
              </a:solidFill>
              <a:ln w="28575">
                <a:solidFill>
                  <a:schemeClr val="accent6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982A3D67-D25F-45BF-BB9F-45A1EF1545BC}"/>
                  </a:ext>
                </a:extLst>
              </p:cNvPr>
              <p:cNvSpPr/>
              <p:nvPr/>
            </p:nvSpPr>
            <p:spPr>
              <a:xfrm>
                <a:off x="6612597" y="2819360"/>
                <a:ext cx="1243248" cy="1246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74" y="0"/>
                    </a:moveTo>
                    <a:lnTo>
                      <a:pt x="0" y="0"/>
                    </a:lnTo>
                    <a:lnTo>
                      <a:pt x="0" y="2596"/>
                    </a:lnTo>
                    <a:lnTo>
                      <a:pt x="0" y="19004"/>
                    </a:lnTo>
                    <a:lnTo>
                      <a:pt x="0" y="21600"/>
                    </a:lnTo>
                    <a:lnTo>
                      <a:pt x="10774" y="21600"/>
                    </a:lnTo>
                    <a:cubicBezTo>
                      <a:pt x="16759" y="21600"/>
                      <a:pt x="21600" y="16771"/>
                      <a:pt x="21600" y="10800"/>
                    </a:cubicBezTo>
                    <a:cubicBezTo>
                      <a:pt x="21548" y="4829"/>
                      <a:pt x="16707" y="0"/>
                      <a:pt x="10774" y="0"/>
                    </a:cubicBezTo>
                    <a:close/>
                  </a:path>
                </a:pathLst>
              </a:custGeom>
              <a:solidFill>
                <a:srgbClr val="737B8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4104FA68-2C3E-4B92-ACB3-5D269B7A85DA}"/>
                  </a:ext>
                </a:extLst>
              </p:cNvPr>
              <p:cNvSpPr/>
              <p:nvPr/>
            </p:nvSpPr>
            <p:spPr>
              <a:xfrm>
                <a:off x="6552682" y="2669571"/>
                <a:ext cx="302578" cy="1518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80" y="0"/>
                    </a:moveTo>
                    <a:lnTo>
                      <a:pt x="18820" y="0"/>
                    </a:lnTo>
                    <a:cubicBezTo>
                      <a:pt x="20317" y="0"/>
                      <a:pt x="21600" y="256"/>
                      <a:pt x="21600" y="554"/>
                    </a:cubicBezTo>
                    <a:lnTo>
                      <a:pt x="21600" y="21046"/>
                    </a:lnTo>
                    <a:cubicBezTo>
                      <a:pt x="21600" y="21344"/>
                      <a:pt x="20317" y="21600"/>
                      <a:pt x="18820" y="21600"/>
                    </a:cubicBezTo>
                    <a:lnTo>
                      <a:pt x="2780" y="21600"/>
                    </a:lnTo>
                    <a:cubicBezTo>
                      <a:pt x="1283" y="21600"/>
                      <a:pt x="0" y="21344"/>
                      <a:pt x="0" y="21046"/>
                    </a:cubicBezTo>
                    <a:lnTo>
                      <a:pt x="0" y="554"/>
                    </a:lnTo>
                    <a:cubicBezTo>
                      <a:pt x="0" y="256"/>
                      <a:pt x="1283" y="0"/>
                      <a:pt x="278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82B61A65-B68C-40EF-8CFE-6C2CECD7F1F1}"/>
                  </a:ext>
                </a:extLst>
              </p:cNvPr>
              <p:cNvSpPr/>
              <p:nvPr/>
            </p:nvSpPr>
            <p:spPr>
              <a:xfrm>
                <a:off x="6972091" y="3388555"/>
                <a:ext cx="730975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64" y="21600"/>
                    </a:moveTo>
                    <a:lnTo>
                      <a:pt x="2036" y="21600"/>
                    </a:lnTo>
                    <a:cubicBezTo>
                      <a:pt x="885" y="21600"/>
                      <a:pt x="0" y="16904"/>
                      <a:pt x="0" y="10800"/>
                    </a:cubicBezTo>
                    <a:cubicBezTo>
                      <a:pt x="0" y="4696"/>
                      <a:pt x="885" y="0"/>
                      <a:pt x="2036" y="0"/>
                    </a:cubicBezTo>
                    <a:lnTo>
                      <a:pt x="19564" y="0"/>
                    </a:lnTo>
                    <a:cubicBezTo>
                      <a:pt x="20715" y="0"/>
                      <a:pt x="21600" y="4696"/>
                      <a:pt x="21600" y="10800"/>
                    </a:cubicBezTo>
                    <a:cubicBezTo>
                      <a:pt x="21600" y="16904"/>
                      <a:pt x="20715" y="21600"/>
                      <a:pt x="19564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6C846C47-1661-4A88-9327-75DAC5A270D5}"/>
                  </a:ext>
                </a:extLst>
              </p:cNvPr>
              <p:cNvSpPr/>
              <p:nvPr/>
            </p:nvSpPr>
            <p:spPr>
              <a:xfrm>
                <a:off x="6972088" y="3059020"/>
                <a:ext cx="575197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12" y="21600"/>
                    </a:moveTo>
                    <a:lnTo>
                      <a:pt x="2588" y="21600"/>
                    </a:lnTo>
                    <a:cubicBezTo>
                      <a:pt x="1125" y="21600"/>
                      <a:pt x="0" y="16904"/>
                      <a:pt x="0" y="10800"/>
                    </a:cubicBezTo>
                    <a:cubicBezTo>
                      <a:pt x="0" y="4696"/>
                      <a:pt x="1125" y="0"/>
                      <a:pt x="2588" y="0"/>
                    </a:cubicBezTo>
                    <a:lnTo>
                      <a:pt x="19012" y="0"/>
                    </a:lnTo>
                    <a:cubicBezTo>
                      <a:pt x="20475" y="0"/>
                      <a:pt x="21600" y="4696"/>
                      <a:pt x="21600" y="10800"/>
                    </a:cubicBezTo>
                    <a:cubicBezTo>
                      <a:pt x="21600" y="16904"/>
                      <a:pt x="20362" y="21600"/>
                      <a:pt x="19012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6749C8B1-0187-40D5-B39C-310131878C08}"/>
                  </a:ext>
                </a:extLst>
              </p:cNvPr>
              <p:cNvSpPr/>
              <p:nvPr/>
            </p:nvSpPr>
            <p:spPr>
              <a:xfrm>
                <a:off x="6972088" y="3688133"/>
                <a:ext cx="575197" cy="137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12" y="21600"/>
                    </a:moveTo>
                    <a:lnTo>
                      <a:pt x="2588" y="21600"/>
                    </a:lnTo>
                    <a:cubicBezTo>
                      <a:pt x="1125" y="21600"/>
                      <a:pt x="0" y="16904"/>
                      <a:pt x="0" y="10800"/>
                    </a:cubicBezTo>
                    <a:cubicBezTo>
                      <a:pt x="0" y="4696"/>
                      <a:pt x="1125" y="0"/>
                      <a:pt x="2588" y="0"/>
                    </a:cubicBezTo>
                    <a:lnTo>
                      <a:pt x="19012" y="0"/>
                    </a:lnTo>
                    <a:cubicBezTo>
                      <a:pt x="20475" y="0"/>
                      <a:pt x="21600" y="4696"/>
                      <a:pt x="21600" y="10800"/>
                    </a:cubicBezTo>
                    <a:cubicBezTo>
                      <a:pt x="21600" y="16435"/>
                      <a:pt x="20362" y="21600"/>
                      <a:pt x="19012" y="2160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4E0A84DF-943E-4D38-A2DD-EEA0579296B7}"/>
              </a:ext>
            </a:extLst>
          </p:cNvPr>
          <p:cNvGrpSpPr/>
          <p:nvPr/>
        </p:nvGrpSpPr>
        <p:grpSpPr>
          <a:xfrm>
            <a:off x="2770591" y="569504"/>
            <a:ext cx="2821357" cy="1290244"/>
            <a:chOff x="332936" y="2419109"/>
            <a:chExt cx="2926080" cy="1338134"/>
          </a:xfrm>
        </p:grpSpPr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D33E6732-2BDE-4A3E-961B-D5CEDC30469E}"/>
                </a:ext>
              </a:extLst>
            </p:cNvPr>
            <p:cNvSpPr txBox="1"/>
            <p:nvPr/>
          </p:nvSpPr>
          <p:spPr>
            <a:xfrm>
              <a:off x="332936" y="2419109"/>
              <a:ext cx="2926080" cy="6703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>
                  <a:solidFill>
                    <a:srgbClr val="2B3033"/>
                  </a:solidFill>
                  <a:latin typeface="Arial" panose="020B0604020202020204" pitchFamily="34" charset="0"/>
                </a:rPr>
                <a:t>Team Work Makes the Dream Work </a:t>
              </a: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1DA1E1AB-5347-402D-B018-6A436B2CA49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6703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>
                  <a:solidFill>
                    <a:srgbClr val="2B3033"/>
                  </a:solidFill>
                  <a:latin typeface="Arial" panose="020B0604020202020204" pitchFamily="34" charset="0"/>
                </a:rPr>
                <a:t>Your perspective is limited. Seek feedback from others to see the things you may be missing. </a:t>
              </a:r>
            </a:p>
          </p:txBody>
        </p:sp>
      </p:grpSp>
      <p:grpSp>
        <p:nvGrpSpPr>
          <p:cNvPr id="23" name="Group 35">
            <a:extLst>
              <a:ext uri="{FF2B5EF4-FFF2-40B4-BE49-F238E27FC236}">
                <a16:creationId xmlns:a16="http://schemas.microsoft.com/office/drawing/2014/main" id="{FD77A086-8D3A-4F81-BACE-7DFAB0611161}"/>
              </a:ext>
            </a:extLst>
          </p:cNvPr>
          <p:cNvGrpSpPr/>
          <p:nvPr/>
        </p:nvGrpSpPr>
        <p:grpSpPr>
          <a:xfrm>
            <a:off x="6600052" y="846503"/>
            <a:ext cx="2821357" cy="1197910"/>
            <a:chOff x="332936" y="2706390"/>
            <a:chExt cx="2926080" cy="1242373"/>
          </a:xfrm>
        </p:grpSpPr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5998E0F7-24AD-4719-BCFB-47B74F0E735C}"/>
                </a:ext>
              </a:extLst>
            </p:cNvPr>
            <p:cNvSpPr txBox="1"/>
            <p:nvPr/>
          </p:nvSpPr>
          <p:spPr>
            <a:xfrm>
              <a:off x="332936" y="2706390"/>
              <a:ext cx="2926080" cy="3830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noProof="1">
                  <a:solidFill>
                    <a:srgbClr val="2B3033"/>
                  </a:solidFill>
                  <a:latin typeface="Arial" panose="020B0604020202020204" pitchFamily="34" charset="0"/>
                </a:rPr>
                <a:t>Early Chage is Cheap</a:t>
              </a: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04085038-4259-4883-A80D-601DAE28FB08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86184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1200" noProof="1">
                  <a:solidFill>
                    <a:srgbClr val="2B3033"/>
                  </a:solidFill>
                  <a:latin typeface="Arial" panose="020B0604020202020204" pitchFamily="34" charset="0"/>
                </a:rPr>
                <a:t>As we discussed before, shift left and fail fast. The earlier we identify a change is needed the easier it is to work with stakeholders to incorporate. </a:t>
              </a:r>
            </a:p>
          </p:txBody>
        </p:sp>
      </p:grpSp>
      <p:grpSp>
        <p:nvGrpSpPr>
          <p:cNvPr id="26" name="Group 38">
            <a:extLst>
              <a:ext uri="{FF2B5EF4-FFF2-40B4-BE49-F238E27FC236}">
                <a16:creationId xmlns:a16="http://schemas.microsoft.com/office/drawing/2014/main" id="{86E4A356-0C03-49C1-8ADF-EBE13138E535}"/>
              </a:ext>
            </a:extLst>
          </p:cNvPr>
          <p:cNvGrpSpPr/>
          <p:nvPr/>
        </p:nvGrpSpPr>
        <p:grpSpPr>
          <a:xfrm>
            <a:off x="2770591" y="4543487"/>
            <a:ext cx="2821357" cy="1013244"/>
            <a:chOff x="332936" y="2706390"/>
            <a:chExt cx="2926080" cy="1050853"/>
          </a:xfrm>
        </p:grpSpPr>
        <p:sp>
          <p:nvSpPr>
            <p:cNvPr id="27" name="TextBox 39">
              <a:extLst>
                <a:ext uri="{FF2B5EF4-FFF2-40B4-BE49-F238E27FC236}">
                  <a16:creationId xmlns:a16="http://schemas.microsoft.com/office/drawing/2014/main" id="{DAFD84E7-5AB5-4BD7-ABE0-FCCDF2ECF5FE}"/>
                </a:ext>
              </a:extLst>
            </p:cNvPr>
            <p:cNvSpPr txBox="1"/>
            <p:nvPr/>
          </p:nvSpPr>
          <p:spPr>
            <a:xfrm>
              <a:off x="332936" y="2706390"/>
              <a:ext cx="2926080" cy="3830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>
                  <a:solidFill>
                    <a:srgbClr val="2B3033"/>
                  </a:solidFill>
                  <a:latin typeface="Arial" panose="020B0604020202020204" pitchFamily="34" charset="0"/>
                </a:rPr>
                <a:t>Get Some Wins!</a:t>
              </a:r>
            </a:p>
          </p:txBody>
        </p:sp>
        <p:sp>
          <p:nvSpPr>
            <p:cNvPr id="28" name="TextBox 40">
              <a:extLst>
                <a:ext uri="{FF2B5EF4-FFF2-40B4-BE49-F238E27FC236}">
                  <a16:creationId xmlns:a16="http://schemas.microsoft.com/office/drawing/2014/main" id="{C0892957-B130-44C9-AE54-DF15C7424A5E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6703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>
                  <a:solidFill>
                    <a:srgbClr val="2B3033"/>
                  </a:solidFill>
                  <a:latin typeface="Arial" panose="020B0604020202020204" pitchFamily="34" charset="0"/>
                </a:rPr>
                <a:t>Showing off your hard work early allows stakholders to build confidence in you and the team. </a:t>
              </a:r>
            </a:p>
          </p:txBody>
        </p:sp>
      </p:grpSp>
      <p:grpSp>
        <p:nvGrpSpPr>
          <p:cNvPr id="29" name="Group 41">
            <a:extLst>
              <a:ext uri="{FF2B5EF4-FFF2-40B4-BE49-F238E27FC236}">
                <a16:creationId xmlns:a16="http://schemas.microsoft.com/office/drawing/2014/main" id="{DD3FC629-A713-4EC8-9FCD-7171FA6ADA7A}"/>
              </a:ext>
            </a:extLst>
          </p:cNvPr>
          <p:cNvGrpSpPr/>
          <p:nvPr/>
        </p:nvGrpSpPr>
        <p:grpSpPr>
          <a:xfrm>
            <a:off x="6600052" y="4543488"/>
            <a:ext cx="2821357" cy="1197910"/>
            <a:chOff x="332936" y="2706390"/>
            <a:chExt cx="2926080" cy="1242373"/>
          </a:xfrm>
        </p:grpSpPr>
        <p:sp>
          <p:nvSpPr>
            <p:cNvPr id="30" name="TextBox 42">
              <a:extLst>
                <a:ext uri="{FF2B5EF4-FFF2-40B4-BE49-F238E27FC236}">
                  <a16:creationId xmlns:a16="http://schemas.microsoft.com/office/drawing/2014/main" id="{7B6E84C2-751F-4A4A-9530-F55265816B16}"/>
                </a:ext>
              </a:extLst>
            </p:cNvPr>
            <p:cNvSpPr txBox="1"/>
            <p:nvPr/>
          </p:nvSpPr>
          <p:spPr>
            <a:xfrm>
              <a:off x="332936" y="2706390"/>
              <a:ext cx="2926080" cy="3830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noProof="1">
                  <a:solidFill>
                    <a:srgbClr val="2B3033"/>
                  </a:solidFill>
                  <a:latin typeface="Arial" panose="020B0604020202020204" pitchFamily="34" charset="0"/>
                </a:rPr>
                <a:t>Understand the Goal</a:t>
              </a:r>
            </a:p>
          </p:txBody>
        </p:sp>
        <p:sp>
          <p:nvSpPr>
            <p:cNvPr id="31" name="TextBox 43">
              <a:extLst>
                <a:ext uri="{FF2B5EF4-FFF2-40B4-BE49-F238E27FC236}">
                  <a16:creationId xmlns:a16="http://schemas.microsoft.com/office/drawing/2014/main" id="{4EFCE5A0-DB74-4EC0-A4B8-229110F48DDA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86184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1200" noProof="1">
                  <a:solidFill>
                    <a:srgbClr val="2B3033"/>
                  </a:solidFill>
                  <a:latin typeface="Arial" panose="020B0604020202020204" pitchFamily="34" charset="0"/>
                </a:rPr>
                <a:t>Having a better understanding of the value our project delivers to the customer enables us to get outside of our individual silo and work more closely with others.  </a:t>
              </a:r>
            </a:p>
          </p:txBody>
        </p:sp>
      </p:grpSp>
      <p:pic>
        <p:nvPicPr>
          <p:cNvPr id="19458" name="Picture 2" descr="flying money">
            <a:extLst>
              <a:ext uri="{FF2B5EF4-FFF2-40B4-BE49-F238E27FC236}">
                <a16:creationId xmlns:a16="http://schemas.microsoft.com/office/drawing/2014/main" id="{389B9ED3-A254-497F-AC2E-C32793E1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439" y="233567"/>
            <a:ext cx="2024392" cy="20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eam team">
            <a:extLst>
              <a:ext uri="{FF2B5EF4-FFF2-40B4-BE49-F238E27FC236}">
                <a16:creationId xmlns:a16="http://schemas.microsoft.com/office/drawing/2014/main" id="{A984A4F1-C2B5-AC65-507E-AE4AA0DF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4" y="501114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2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Did you even test that before pushing?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bg1"/>
                </a:solidFill>
              </a:rPr>
              <a:t>PR (pull request) code churn is a killer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8" name="Picture 7" descr="Vintage movie countdown 9">
            <a:extLst>
              <a:ext uri="{FF2B5EF4-FFF2-40B4-BE49-F238E27FC236}">
                <a16:creationId xmlns:a16="http://schemas.microsoft.com/office/drawing/2014/main" id="{D66D477D-4BC1-8550-A6BD-11E96F84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79" y="0"/>
            <a:ext cx="3358821" cy="2519116"/>
          </a:xfrm>
          <a:prstGeom prst="rect">
            <a:avLst/>
          </a:prstGeom>
          <a:solidFill>
            <a:srgbClr val="797979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4951F-60E5-0A39-2D9D-BA7A79AB98D1}"/>
              </a:ext>
            </a:extLst>
          </p:cNvPr>
          <p:cNvSpPr txBox="1"/>
          <p:nvPr/>
        </p:nvSpPr>
        <p:spPr>
          <a:xfrm>
            <a:off x="9757867" y="667646"/>
            <a:ext cx="1509443" cy="1192685"/>
          </a:xfrm>
          <a:prstGeom prst="rect">
            <a:avLst/>
          </a:prstGeom>
          <a:solidFill>
            <a:srgbClr val="797979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9600" dirty="0"/>
              <a:t>12</a:t>
            </a:r>
          </a:p>
        </p:txBody>
      </p:sp>
      <p:pic>
        <p:nvPicPr>
          <p:cNvPr id="17410" name="Picture 2" descr="would not recommend">
            <a:extLst>
              <a:ext uri="{FF2B5EF4-FFF2-40B4-BE49-F238E27FC236}">
                <a16:creationId xmlns:a16="http://schemas.microsoft.com/office/drawing/2014/main" id="{E4F74DFF-F10A-CB43-CB7F-7D7F7640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74" y="887687"/>
            <a:ext cx="2436600" cy="24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thinking emoji">
            <a:extLst>
              <a:ext uri="{FF2B5EF4-FFF2-40B4-BE49-F238E27FC236}">
                <a16:creationId xmlns:a16="http://schemas.microsoft.com/office/drawing/2014/main" id="{96EFADD8-BFE1-473D-A702-C733170B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34" y="1290267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8C3394F-E17A-FC0D-CA2A-CAA90B69CF35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1855994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8" y="2552273"/>
            <a:ext cx="10058400" cy="2089096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bg1"/>
                </a:solidFill>
              </a:rPr>
              <a:t>Moving fast irresponsibly. The Churn it causes creates more bottlenecks than the additional upfront speed offers.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8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4FA9D5-A824-A597-1D9D-3F996769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76B13-D237-1B10-CBC1-D1901613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543CE3-5E4B-41C9-AD09-566FA4DB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84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21D0B6-C8C3-B7B8-9BA7-F961EC3E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417" y="215903"/>
            <a:ext cx="10058400" cy="1213430"/>
          </a:xfrm>
        </p:spPr>
        <p:txBody>
          <a:bodyPr/>
          <a:lstStyle/>
          <a:p>
            <a:r>
              <a:rPr lang="en-US" dirty="0"/>
              <a:t>Moving at the speed of </a:t>
            </a:r>
            <a:r>
              <a:rPr lang="en-US" b="1" dirty="0">
                <a:solidFill>
                  <a:schemeClr val="accent2"/>
                </a:solidFill>
              </a:rPr>
              <a:t>responsibility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79FCEB-D895-DE54-F443-819607C024BD}"/>
              </a:ext>
            </a:extLst>
          </p:cNvPr>
          <p:cNvGrpSpPr/>
          <p:nvPr/>
        </p:nvGrpSpPr>
        <p:grpSpPr>
          <a:xfrm>
            <a:off x="85568" y="2043211"/>
            <a:ext cx="2628995" cy="3860449"/>
            <a:chOff x="625625" y="1719849"/>
            <a:chExt cx="2675332" cy="4183811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8DB4EE1C-162E-E79B-80FD-DB3055086B17}"/>
                </a:ext>
              </a:extLst>
            </p:cNvPr>
            <p:cNvSpPr/>
            <p:nvPr/>
          </p:nvSpPr>
          <p:spPr>
            <a:xfrm>
              <a:off x="1415045" y="1719849"/>
              <a:ext cx="1885912" cy="4183811"/>
            </a:xfrm>
            <a:custGeom>
              <a:avLst/>
              <a:gdLst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  <a:gd name="connsiteX7" fmla="*/ 1604513 w 1958196"/>
                <a:gd name="connsiteY7" fmla="*/ 4157932 h 4183811"/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196" h="4183811">
                  <a:moveTo>
                    <a:pt x="353683" y="1423358"/>
                  </a:moveTo>
                  <a:lnTo>
                    <a:pt x="362309" y="983411"/>
                  </a:lnTo>
                  <a:lnTo>
                    <a:pt x="0" y="974785"/>
                  </a:lnTo>
                  <a:lnTo>
                    <a:pt x="974785" y="0"/>
                  </a:lnTo>
                  <a:lnTo>
                    <a:pt x="1958196" y="974785"/>
                  </a:lnTo>
                  <a:lnTo>
                    <a:pt x="1604513" y="974785"/>
                  </a:lnTo>
                  <a:lnTo>
                    <a:pt x="1578634" y="4183811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Arial" panose="020B0604020202020204" pitchFamily="34" charset="0"/>
                <a:ea typeface="Arial" panose="020B0604020202020204" pitchFamily="34" charset="-128"/>
              </a:endParaRPr>
            </a:p>
          </p:txBody>
        </p:sp>
        <p:sp>
          <p:nvSpPr>
            <p:cNvPr id="8" name="TextBox 154">
              <a:extLst>
                <a:ext uri="{FF2B5EF4-FFF2-40B4-BE49-F238E27FC236}">
                  <a16:creationId xmlns:a16="http://schemas.microsoft.com/office/drawing/2014/main" id="{FD6B79B6-5385-4BFE-83A5-E0525EF7F6A3}"/>
                </a:ext>
              </a:extLst>
            </p:cNvPr>
            <p:cNvSpPr txBox="1"/>
            <p:nvPr/>
          </p:nvSpPr>
          <p:spPr>
            <a:xfrm>
              <a:off x="625625" y="3305406"/>
              <a:ext cx="1866827" cy="183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Definition of Done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Agree what </a:t>
              </a:r>
              <a:r>
                <a:rPr lang="en-US" altLang="ko-KR" sz="14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Done</a:t>
              </a:r>
              <a:r>
                <a:rPr lang="en-US" altLang="ko-KR" sz="1400" baseline="300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 </a:t>
              </a:r>
              <a:r>
                <a:rPr lang="en-US" altLang="ko-KR" sz="14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means and abide by the rules. No shortcuts!</a:t>
              </a:r>
            </a:p>
            <a:p>
              <a:pPr algn="ctr"/>
              <a:endParaRPr lang="en-US" altLang="ko-KR" sz="1600" b="1" dirty="0">
                <a:latin typeface="Arial" panose="020B0604020202020204" pitchFamily="34" charset="0"/>
                <a:ea typeface="Arial" panose="020B0604020202020204" pitchFamily="34" charset="-128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C5442-2FAF-0AB0-8579-126AEF901DD2}"/>
              </a:ext>
            </a:extLst>
          </p:cNvPr>
          <p:cNvGrpSpPr/>
          <p:nvPr/>
        </p:nvGrpSpPr>
        <p:grpSpPr>
          <a:xfrm>
            <a:off x="3081726" y="2043211"/>
            <a:ext cx="2260818" cy="3860449"/>
            <a:chOff x="3628272" y="1719849"/>
            <a:chExt cx="2300666" cy="4183811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FEB67E34-E6C3-64AF-8E16-0A0F5142C9A5}"/>
                </a:ext>
              </a:extLst>
            </p:cNvPr>
            <p:cNvSpPr/>
            <p:nvPr/>
          </p:nvSpPr>
          <p:spPr>
            <a:xfrm>
              <a:off x="4043026" y="1719849"/>
              <a:ext cx="1885912" cy="4183811"/>
            </a:xfrm>
            <a:custGeom>
              <a:avLst/>
              <a:gdLst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  <a:gd name="connsiteX7" fmla="*/ 1604513 w 1958196"/>
                <a:gd name="connsiteY7" fmla="*/ 4157932 h 4183811"/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196" h="4183811">
                  <a:moveTo>
                    <a:pt x="353683" y="1423358"/>
                  </a:moveTo>
                  <a:lnTo>
                    <a:pt x="362309" y="983411"/>
                  </a:lnTo>
                  <a:lnTo>
                    <a:pt x="0" y="974785"/>
                  </a:lnTo>
                  <a:lnTo>
                    <a:pt x="974785" y="0"/>
                  </a:lnTo>
                  <a:lnTo>
                    <a:pt x="1958196" y="974785"/>
                  </a:lnTo>
                  <a:lnTo>
                    <a:pt x="1604513" y="974785"/>
                  </a:lnTo>
                  <a:lnTo>
                    <a:pt x="1578634" y="4183811"/>
                  </a:lnTo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Arial" panose="020B0604020202020204" pitchFamily="34" charset="0"/>
                <a:ea typeface="Arial" panose="020B0604020202020204" pitchFamily="34" charset="-128"/>
              </a:endParaRPr>
            </a:p>
          </p:txBody>
        </p:sp>
        <p:sp>
          <p:nvSpPr>
            <p:cNvPr id="11" name="TextBox 154">
              <a:extLst>
                <a:ext uri="{FF2B5EF4-FFF2-40B4-BE49-F238E27FC236}">
                  <a16:creationId xmlns:a16="http://schemas.microsoft.com/office/drawing/2014/main" id="{C71A91EB-3AC9-DCDE-576B-4F6B5E7B5F5F}"/>
                </a:ext>
              </a:extLst>
            </p:cNvPr>
            <p:cNvSpPr txBox="1"/>
            <p:nvPr/>
          </p:nvSpPr>
          <p:spPr>
            <a:xfrm>
              <a:off x="3628272" y="3305406"/>
              <a:ext cx="1485352" cy="253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Three Amigos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Mini demo of completed stories with the BA + QA. Could even include the Product Owner.</a:t>
              </a:r>
            </a:p>
            <a:p>
              <a:pPr algn="ctr"/>
              <a:endParaRPr lang="en-US" altLang="ko-KR" sz="1600" b="1" dirty="0">
                <a:latin typeface="Arial" panose="020B0604020202020204" pitchFamily="34" charset="0"/>
                <a:ea typeface="Arial" panose="020B0604020202020204" pitchFamily="34" charset="-128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F6AB56-7CE5-68A0-63C0-77BF6D55107C}"/>
              </a:ext>
            </a:extLst>
          </p:cNvPr>
          <p:cNvGrpSpPr/>
          <p:nvPr/>
        </p:nvGrpSpPr>
        <p:grpSpPr>
          <a:xfrm>
            <a:off x="5722430" y="2043211"/>
            <a:ext cx="2248095" cy="3860449"/>
            <a:chOff x="6269200" y="1719849"/>
            <a:chExt cx="2287719" cy="4183811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0A1AC85-F00C-4000-3BD2-A5711B225B48}"/>
                </a:ext>
              </a:extLst>
            </p:cNvPr>
            <p:cNvSpPr/>
            <p:nvPr/>
          </p:nvSpPr>
          <p:spPr>
            <a:xfrm>
              <a:off x="6671007" y="1719849"/>
              <a:ext cx="1885912" cy="4183811"/>
            </a:xfrm>
            <a:custGeom>
              <a:avLst/>
              <a:gdLst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  <a:gd name="connsiteX7" fmla="*/ 1604513 w 1958196"/>
                <a:gd name="connsiteY7" fmla="*/ 4157932 h 4183811"/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196" h="4183811">
                  <a:moveTo>
                    <a:pt x="353683" y="1423358"/>
                  </a:moveTo>
                  <a:lnTo>
                    <a:pt x="362309" y="983411"/>
                  </a:lnTo>
                  <a:lnTo>
                    <a:pt x="0" y="974785"/>
                  </a:lnTo>
                  <a:lnTo>
                    <a:pt x="974785" y="0"/>
                  </a:lnTo>
                  <a:lnTo>
                    <a:pt x="1958196" y="974785"/>
                  </a:lnTo>
                  <a:lnTo>
                    <a:pt x="1604513" y="974785"/>
                  </a:lnTo>
                  <a:lnTo>
                    <a:pt x="1578634" y="4183811"/>
                  </a:lnTo>
                </a:path>
              </a:pathLst>
            </a:custGeom>
            <a:ln w="28575">
              <a:solidFill>
                <a:srgbClr val="5555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Arial" panose="020B0604020202020204" pitchFamily="34" charset="0"/>
                <a:ea typeface="Arial" panose="020B0604020202020204" pitchFamily="34" charset="-128"/>
              </a:endParaRPr>
            </a:p>
          </p:txBody>
        </p:sp>
        <p:sp>
          <p:nvSpPr>
            <p:cNvPr id="14" name="TextBox 154">
              <a:extLst>
                <a:ext uri="{FF2B5EF4-FFF2-40B4-BE49-F238E27FC236}">
                  <a16:creationId xmlns:a16="http://schemas.microsoft.com/office/drawing/2014/main" id="{FE32E940-FE46-C4C0-9995-C8435045812F}"/>
                </a:ext>
              </a:extLst>
            </p:cNvPr>
            <p:cNvSpPr txBox="1"/>
            <p:nvPr/>
          </p:nvSpPr>
          <p:spPr>
            <a:xfrm>
              <a:off x="6269200" y="3305406"/>
              <a:ext cx="1485352" cy="253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Automate PRs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Build rules into the PR system. Require peer review, unit tests, etc. Don’t allow exceptions.</a:t>
              </a:r>
            </a:p>
            <a:p>
              <a:pPr algn="ctr"/>
              <a:endParaRPr lang="en-US" altLang="ko-KR" sz="1600" b="1" dirty="0">
                <a:latin typeface="Arial" panose="020B0604020202020204" pitchFamily="34" charset="0"/>
                <a:ea typeface="Arial" panose="020B0604020202020204" pitchFamily="34" charset="-128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848A8D-8EAE-9876-0F33-755E0CDB3C3F}"/>
              </a:ext>
            </a:extLst>
          </p:cNvPr>
          <p:cNvGrpSpPr/>
          <p:nvPr/>
        </p:nvGrpSpPr>
        <p:grpSpPr>
          <a:xfrm>
            <a:off x="8363132" y="2043211"/>
            <a:ext cx="2235373" cy="3860449"/>
            <a:chOff x="8910128" y="1719849"/>
            <a:chExt cx="2274772" cy="4183811"/>
          </a:xfrm>
        </p:grpSpPr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EAEE7B0E-D51B-0EB7-0D6F-5872B008F3CB}"/>
                </a:ext>
              </a:extLst>
            </p:cNvPr>
            <p:cNvSpPr/>
            <p:nvPr/>
          </p:nvSpPr>
          <p:spPr>
            <a:xfrm>
              <a:off x="9298988" y="1719849"/>
              <a:ext cx="1885912" cy="4183811"/>
            </a:xfrm>
            <a:custGeom>
              <a:avLst/>
              <a:gdLst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  <a:gd name="connsiteX7" fmla="*/ 1604513 w 1958196"/>
                <a:gd name="connsiteY7" fmla="*/ 4157932 h 4183811"/>
                <a:gd name="connsiteX0" fmla="*/ 353683 w 1958196"/>
                <a:gd name="connsiteY0" fmla="*/ 1423358 h 4183811"/>
                <a:gd name="connsiteX1" fmla="*/ 362309 w 1958196"/>
                <a:gd name="connsiteY1" fmla="*/ 983411 h 4183811"/>
                <a:gd name="connsiteX2" fmla="*/ 0 w 1958196"/>
                <a:gd name="connsiteY2" fmla="*/ 974785 h 4183811"/>
                <a:gd name="connsiteX3" fmla="*/ 974785 w 1958196"/>
                <a:gd name="connsiteY3" fmla="*/ 0 h 4183811"/>
                <a:gd name="connsiteX4" fmla="*/ 1958196 w 1958196"/>
                <a:gd name="connsiteY4" fmla="*/ 974785 h 4183811"/>
                <a:gd name="connsiteX5" fmla="*/ 1604513 w 1958196"/>
                <a:gd name="connsiteY5" fmla="*/ 974785 h 4183811"/>
                <a:gd name="connsiteX6" fmla="*/ 1578634 w 1958196"/>
                <a:gd name="connsiteY6" fmla="*/ 4183811 h 418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196" h="4183811">
                  <a:moveTo>
                    <a:pt x="353683" y="1423358"/>
                  </a:moveTo>
                  <a:lnTo>
                    <a:pt x="362309" y="983411"/>
                  </a:lnTo>
                  <a:lnTo>
                    <a:pt x="0" y="974785"/>
                  </a:lnTo>
                  <a:lnTo>
                    <a:pt x="974785" y="0"/>
                  </a:lnTo>
                  <a:lnTo>
                    <a:pt x="1958196" y="974785"/>
                  </a:lnTo>
                  <a:lnTo>
                    <a:pt x="1604513" y="974785"/>
                  </a:lnTo>
                  <a:lnTo>
                    <a:pt x="1578634" y="4183811"/>
                  </a:lnTo>
                </a:path>
              </a:pathLst>
            </a:custGeom>
            <a:ln w="28575">
              <a:solidFill>
                <a:srgbClr val="CB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Arial" panose="020B0604020202020204" pitchFamily="34" charset="0"/>
                <a:ea typeface="Arial" panose="020B0604020202020204" pitchFamily="34" charset="-128"/>
              </a:endParaRPr>
            </a:p>
          </p:txBody>
        </p:sp>
        <p:sp>
          <p:nvSpPr>
            <p:cNvPr id="17" name="TextBox 154">
              <a:extLst>
                <a:ext uri="{FF2B5EF4-FFF2-40B4-BE49-F238E27FC236}">
                  <a16:creationId xmlns:a16="http://schemas.microsoft.com/office/drawing/2014/main" id="{A5E442C2-A6B2-1186-1BBC-16DACAEC4CD5}"/>
                </a:ext>
              </a:extLst>
            </p:cNvPr>
            <p:cNvSpPr txBox="1"/>
            <p:nvPr/>
          </p:nvSpPr>
          <p:spPr>
            <a:xfrm>
              <a:off x="8910128" y="3305406"/>
              <a:ext cx="1485352" cy="230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Run the code locally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Arial" panose="020B0604020202020204" pitchFamily="34" charset="-128"/>
                  <a:cs typeface="Arial" pitchFamily="34" charset="0"/>
                </a:rPr>
                <a:t>Do I even need to include this? Don’t check in a change without running locally developers!</a:t>
              </a:r>
            </a:p>
            <a:p>
              <a:pPr algn="ctr"/>
              <a:endParaRPr lang="en-US" altLang="ko-KR" sz="1600" b="1" dirty="0">
                <a:latin typeface="Arial" panose="020B0604020202020204" pitchFamily="34" charset="0"/>
                <a:ea typeface="Arial" panose="020B0604020202020204" pitchFamily="34" charset="-128"/>
                <a:cs typeface="Arial" pitchFamily="34" charset="0"/>
              </a:endParaRPr>
            </a:p>
          </p:txBody>
        </p:sp>
      </p:grpSp>
      <p:pic>
        <p:nvPicPr>
          <p:cNvPr id="20482" name="Picture 2" descr="seal of approval">
            <a:extLst>
              <a:ext uri="{FF2B5EF4-FFF2-40B4-BE49-F238E27FC236}">
                <a16:creationId xmlns:a16="http://schemas.microsoft.com/office/drawing/2014/main" id="{887B1AA5-DB53-7C45-0499-7A636F57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9" y="105844"/>
            <a:ext cx="1553163" cy="15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Bitmoji Image">
            <a:extLst>
              <a:ext uri="{FF2B5EF4-FFF2-40B4-BE49-F238E27FC236}">
                <a16:creationId xmlns:a16="http://schemas.microsoft.com/office/drawing/2014/main" id="{70889B49-C947-4840-8135-09671452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16" y="4352607"/>
            <a:ext cx="2253284" cy="225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962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38513-7745-4C80-BC76-9792471A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588C2-A1DE-45D2-8626-2F868696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04678FE3-CF14-46FF-B05A-F066E0939E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1467158"/>
            <a:ext cx="12344399" cy="414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D7F5F1-2F99-4141-AC3A-EC19F01C6C48}"/>
              </a:ext>
            </a:extLst>
          </p:cNvPr>
          <p:cNvSpPr/>
          <p:nvPr/>
        </p:nvSpPr>
        <p:spPr bwMode="gray">
          <a:xfrm>
            <a:off x="1527925" y="767085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/>
          <a:lstStyle/>
          <a:p>
            <a:pPr>
              <a:defRPr/>
            </a:pPr>
            <a:r>
              <a:rPr lang="en-US" dirty="0"/>
              <a:t>Stop: Sitting on the sidelines.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1EB2A-4E9D-46BE-923A-7DAE9382CC12}"/>
              </a:ext>
            </a:extLst>
          </p:cNvPr>
          <p:cNvSpPr/>
          <p:nvPr/>
        </p:nvSpPr>
        <p:spPr bwMode="gray">
          <a:xfrm>
            <a:off x="1527925" y="1628145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/>
          <a:lstStyle/>
          <a:p>
            <a:pPr>
              <a:defRPr/>
            </a:pPr>
            <a:r>
              <a:rPr lang="en-US" dirty="0"/>
              <a:t>Stop: Spinning your wheels.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A12C9-B157-429B-A5C8-1475FD6F339C}"/>
              </a:ext>
            </a:extLst>
          </p:cNvPr>
          <p:cNvSpPr/>
          <p:nvPr/>
        </p:nvSpPr>
        <p:spPr bwMode="gray">
          <a:xfrm>
            <a:off x="1527925" y="2531932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/>
          <a:lstStyle/>
          <a:p>
            <a:pPr>
              <a:defRPr/>
            </a:pPr>
            <a:r>
              <a:rPr lang="en-US" dirty="0"/>
              <a:t>Stop: Making decisions without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56F0A-0DA6-424D-A007-506B00C01857}"/>
              </a:ext>
            </a:extLst>
          </p:cNvPr>
          <p:cNvSpPr/>
          <p:nvPr/>
        </p:nvSpPr>
        <p:spPr bwMode="gray">
          <a:xfrm>
            <a:off x="1527925" y="3445371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Stop: Letting your PM &amp; SA do all the talking. Do: Build meaningful relationships.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13154-4D95-495C-A3ED-DC2F1CBD43EB}"/>
              </a:ext>
            </a:extLst>
          </p:cNvPr>
          <p:cNvSpPr/>
          <p:nvPr/>
        </p:nvSpPr>
        <p:spPr bwMode="gray">
          <a:xfrm>
            <a:off x="1527925" y="4337229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Stop: Going the wrong direction. Take time to pause before charging off to solve the problem incorrectly.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56756-045A-4C0F-B503-0B9EA93BBEC7}"/>
              </a:ext>
            </a:extLst>
          </p:cNvPr>
          <p:cNvSpPr/>
          <p:nvPr/>
        </p:nvSpPr>
        <p:spPr bwMode="gray">
          <a:xfrm>
            <a:off x="7961400" y="767084"/>
            <a:ext cx="4023770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/>
          <a:lstStyle/>
          <a:p>
            <a:pPr>
              <a:defRPr/>
            </a:pPr>
            <a:r>
              <a:rPr lang="en-US" dirty="0"/>
              <a:t>Stop: Fighting change and being resistant to new ideas.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D8422-3859-4ECD-BAE5-16EC9B7191F0}"/>
              </a:ext>
            </a:extLst>
          </p:cNvPr>
          <p:cNvSpPr/>
          <p:nvPr/>
        </p:nvSpPr>
        <p:spPr bwMode="gray">
          <a:xfrm>
            <a:off x="7961399" y="1628144"/>
            <a:ext cx="4023771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 lvl="0">
              <a:defRPr/>
            </a:pPr>
            <a:r>
              <a:rPr lang="en-US" dirty="0"/>
              <a:t>Stop: Avoiding ownership. The PM and Architect don’t want to assign everything. Take initiative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CF8589-37B0-4D49-9A1A-D6D470ED1FA8}"/>
              </a:ext>
            </a:extLst>
          </p:cNvPr>
          <p:cNvSpPr/>
          <p:nvPr/>
        </p:nvSpPr>
        <p:spPr bwMode="gray">
          <a:xfrm>
            <a:off x="7961400" y="2531931"/>
            <a:ext cx="4023770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Stop: Being reactive. Instead, be proactive to anticipate where you may stumble and plan accordingly.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34790-D0CB-4872-B36F-EC84ADB68EB1}"/>
              </a:ext>
            </a:extLst>
          </p:cNvPr>
          <p:cNvSpPr/>
          <p:nvPr/>
        </p:nvSpPr>
        <p:spPr bwMode="gray">
          <a:xfrm>
            <a:off x="7961399" y="3445370"/>
            <a:ext cx="4023769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Stop: Avoiding Facts. Communicate to your stakeholders known truths and avoid inserting your opinion.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86A9C9-339C-4851-A384-1B238584A99E}"/>
              </a:ext>
            </a:extLst>
          </p:cNvPr>
          <p:cNvSpPr/>
          <p:nvPr/>
        </p:nvSpPr>
        <p:spPr bwMode="gray">
          <a:xfrm>
            <a:off x="7961400" y="4337228"/>
            <a:ext cx="4023768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/>
          <a:lstStyle/>
          <a:p>
            <a:pPr>
              <a:defRPr/>
            </a:pPr>
            <a:r>
              <a:rPr lang="en-US" dirty="0"/>
              <a:t>Stop: Working in a silo. Seek feedback early and often.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9413490-0DD7-40CE-8C6D-E31EF603BC86}"/>
              </a:ext>
            </a:extLst>
          </p:cNvPr>
          <p:cNvSpPr txBox="1"/>
          <p:nvPr/>
        </p:nvSpPr>
        <p:spPr bwMode="auto">
          <a:xfrm>
            <a:off x="1198570" y="942026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49D1719C-DED6-4CED-AD29-9C8493FAA8E3}"/>
              </a:ext>
            </a:extLst>
          </p:cNvPr>
          <p:cNvSpPr txBox="1"/>
          <p:nvPr/>
        </p:nvSpPr>
        <p:spPr bwMode="auto">
          <a:xfrm>
            <a:off x="7625928" y="942026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7</a:t>
            </a:r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B6ED7643-CC11-441F-9C7B-E04C08B3E774}"/>
              </a:ext>
            </a:extLst>
          </p:cNvPr>
          <p:cNvSpPr txBox="1"/>
          <p:nvPr/>
        </p:nvSpPr>
        <p:spPr bwMode="auto">
          <a:xfrm>
            <a:off x="1201362" y="1803086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FECAAD10-0763-4347-B494-4174C50C304B}"/>
              </a:ext>
            </a:extLst>
          </p:cNvPr>
          <p:cNvSpPr txBox="1"/>
          <p:nvPr/>
        </p:nvSpPr>
        <p:spPr bwMode="auto">
          <a:xfrm>
            <a:off x="7628720" y="1803086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8</a:t>
            </a: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51BC691D-55BC-4116-BAFD-6131A075915C}"/>
              </a:ext>
            </a:extLst>
          </p:cNvPr>
          <p:cNvSpPr txBox="1"/>
          <p:nvPr/>
        </p:nvSpPr>
        <p:spPr bwMode="auto">
          <a:xfrm>
            <a:off x="1198570" y="2706873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0BA3CBFC-919C-485C-9C31-DAB9D6FDE715}"/>
              </a:ext>
            </a:extLst>
          </p:cNvPr>
          <p:cNvSpPr txBox="1"/>
          <p:nvPr/>
        </p:nvSpPr>
        <p:spPr bwMode="auto">
          <a:xfrm>
            <a:off x="7625928" y="2706873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9</a:t>
            </a:r>
          </a:p>
        </p:txBody>
      </p:sp>
      <p:sp>
        <p:nvSpPr>
          <p:cNvPr id="21" name="TextBox 50">
            <a:extLst>
              <a:ext uri="{FF2B5EF4-FFF2-40B4-BE49-F238E27FC236}">
                <a16:creationId xmlns:a16="http://schemas.microsoft.com/office/drawing/2014/main" id="{1A3A4623-93CC-44F9-9A49-E399E33ED517}"/>
              </a:ext>
            </a:extLst>
          </p:cNvPr>
          <p:cNvSpPr txBox="1"/>
          <p:nvPr/>
        </p:nvSpPr>
        <p:spPr bwMode="auto">
          <a:xfrm>
            <a:off x="1200666" y="3620312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4</a:t>
            </a:r>
          </a:p>
        </p:txBody>
      </p:sp>
      <p:sp>
        <p:nvSpPr>
          <p:cNvPr id="22" name="TextBox 51">
            <a:extLst>
              <a:ext uri="{FF2B5EF4-FFF2-40B4-BE49-F238E27FC236}">
                <a16:creationId xmlns:a16="http://schemas.microsoft.com/office/drawing/2014/main" id="{B40FC9EE-EE92-45C3-A513-8569EA704785}"/>
              </a:ext>
            </a:extLst>
          </p:cNvPr>
          <p:cNvSpPr txBox="1"/>
          <p:nvPr/>
        </p:nvSpPr>
        <p:spPr bwMode="auto">
          <a:xfrm>
            <a:off x="7448439" y="3640597"/>
            <a:ext cx="512961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3" name="TextBox 52">
            <a:extLst>
              <a:ext uri="{FF2B5EF4-FFF2-40B4-BE49-F238E27FC236}">
                <a16:creationId xmlns:a16="http://schemas.microsoft.com/office/drawing/2014/main" id="{9740E624-30FD-4993-9F14-3B3D9D944D53}"/>
              </a:ext>
            </a:extLst>
          </p:cNvPr>
          <p:cNvSpPr txBox="1"/>
          <p:nvPr/>
        </p:nvSpPr>
        <p:spPr bwMode="auto">
          <a:xfrm>
            <a:off x="1191735" y="4476837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5</a:t>
            </a:r>
          </a:p>
        </p:txBody>
      </p:sp>
      <p:sp>
        <p:nvSpPr>
          <p:cNvPr id="24" name="TextBox 53">
            <a:extLst>
              <a:ext uri="{FF2B5EF4-FFF2-40B4-BE49-F238E27FC236}">
                <a16:creationId xmlns:a16="http://schemas.microsoft.com/office/drawing/2014/main" id="{F64DE50A-6031-4760-BA5C-1D862EED18BD}"/>
              </a:ext>
            </a:extLst>
          </p:cNvPr>
          <p:cNvSpPr txBox="1"/>
          <p:nvPr/>
        </p:nvSpPr>
        <p:spPr bwMode="auto">
          <a:xfrm>
            <a:off x="7482679" y="4512170"/>
            <a:ext cx="478721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11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B291DA-9FC6-4C34-8413-C9E5E95E8478}"/>
              </a:ext>
            </a:extLst>
          </p:cNvPr>
          <p:cNvSpPr/>
          <p:nvPr/>
        </p:nvSpPr>
        <p:spPr bwMode="gray">
          <a:xfrm>
            <a:off x="1547092" y="5243559"/>
            <a:ext cx="3276000" cy="7289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Stop: Thinking you know better or your situation is different. These methods are called “industry standard” for a reason.</a:t>
            </a:r>
          </a:p>
        </p:txBody>
      </p:sp>
      <p:sp>
        <p:nvSpPr>
          <p:cNvPr id="26" name="TextBox 52">
            <a:extLst>
              <a:ext uri="{FF2B5EF4-FFF2-40B4-BE49-F238E27FC236}">
                <a16:creationId xmlns:a16="http://schemas.microsoft.com/office/drawing/2014/main" id="{78959CC3-35FA-473A-9F56-7324E083BCE4}"/>
              </a:ext>
            </a:extLst>
          </p:cNvPr>
          <p:cNvSpPr txBox="1"/>
          <p:nvPr/>
        </p:nvSpPr>
        <p:spPr bwMode="auto">
          <a:xfrm>
            <a:off x="1198570" y="5418500"/>
            <a:ext cx="25648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666225-529B-4085-A5AA-2736FE8EDC0B}"/>
              </a:ext>
            </a:extLst>
          </p:cNvPr>
          <p:cNvSpPr/>
          <p:nvPr/>
        </p:nvSpPr>
        <p:spPr bwMode="gray">
          <a:xfrm>
            <a:off x="7961400" y="5241110"/>
            <a:ext cx="4023768" cy="7289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63500" tIns="0" rIns="64800" bIns="72000" rtlCol="0" anchor="b" anchorCtr="0"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Stop: Moving fast irresponsibly. The Churn it causes creates more bottlenecks than the additional upfront speed offers.</a:t>
            </a:r>
          </a:p>
        </p:txBody>
      </p:sp>
      <p:sp>
        <p:nvSpPr>
          <p:cNvPr id="28" name="TextBox 53">
            <a:extLst>
              <a:ext uri="{FF2B5EF4-FFF2-40B4-BE49-F238E27FC236}">
                <a16:creationId xmlns:a16="http://schemas.microsoft.com/office/drawing/2014/main" id="{18B5955B-2EAC-4C39-9D7E-551A4676E5F0}"/>
              </a:ext>
            </a:extLst>
          </p:cNvPr>
          <p:cNvSpPr txBox="1"/>
          <p:nvPr/>
        </p:nvSpPr>
        <p:spPr bwMode="auto">
          <a:xfrm>
            <a:off x="7482679" y="5416052"/>
            <a:ext cx="512961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itchFamily="34" charset="0"/>
              </a:rPr>
              <a:t>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6E13E-97E7-41E4-98C8-C8020188C71F}"/>
              </a:ext>
            </a:extLst>
          </p:cNvPr>
          <p:cNvSpPr txBox="1"/>
          <p:nvPr/>
        </p:nvSpPr>
        <p:spPr>
          <a:xfrm>
            <a:off x="228600" y="143000"/>
            <a:ext cx="677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Mystic 12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C86C11-6ED2-4BEF-908A-A609DAD6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0" y="5457719"/>
            <a:ext cx="937299" cy="9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755286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6164" y="589877"/>
            <a:ext cx="7931673" cy="830649"/>
          </a:xfrm>
        </p:spPr>
        <p:txBody>
          <a:bodyPr>
            <a:noAutofit/>
          </a:bodyPr>
          <a:lstStyle/>
          <a:p>
            <a:r>
              <a:rPr lang="en-US" sz="8000" spc="3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6695" y="2049242"/>
            <a:ext cx="3064668" cy="660903"/>
          </a:xfrm>
        </p:spPr>
        <p:txBody>
          <a:bodyPr/>
          <a:lstStyle/>
          <a:p>
            <a:r>
              <a:rPr lang="en-US" sz="2800" dirty="0"/>
              <a:t>The Architect: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HEATH MURPHY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4715" y="3256052"/>
            <a:ext cx="3354904" cy="574192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https://www.linkedin.com/in/heath-murphy-pmp-mcsd-39960542/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905910"/>
            <a:ext cx="6955745" cy="952090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https://www.cgi.com</a:t>
            </a:r>
          </a:p>
          <a:p>
            <a:r>
              <a:rPr lang="en-US" dirty="0">
                <a:solidFill>
                  <a:srgbClr val="3333CC"/>
                </a:solidFill>
              </a:rPr>
              <a:t>Insights you can act 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677D9FB-A363-CD65-04E1-800B923F2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7" y="6034715"/>
            <a:ext cx="1481557" cy="69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E5E93-4E22-A63B-BE97-29E001B796B4}"/>
              </a:ext>
            </a:extLst>
          </p:cNvPr>
          <p:cNvGrpSpPr/>
          <p:nvPr/>
        </p:nvGrpSpPr>
        <p:grpSpPr>
          <a:xfrm>
            <a:off x="5407738" y="4280313"/>
            <a:ext cx="802913" cy="574191"/>
            <a:chOff x="8752097" y="2441426"/>
            <a:chExt cx="802913" cy="5741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CDA4D2-5954-E268-315E-102CCA72125A}"/>
                </a:ext>
              </a:extLst>
            </p:cNvPr>
            <p:cNvSpPr/>
            <p:nvPr/>
          </p:nvSpPr>
          <p:spPr>
            <a:xfrm>
              <a:off x="8752097" y="2441426"/>
              <a:ext cx="802913" cy="5741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E29B44-DBD2-4DCB-1282-CFD92745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5416" y="2536854"/>
              <a:ext cx="396274" cy="38103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458" name="Picture 2" descr="thank you">
            <a:extLst>
              <a:ext uri="{FF2B5EF4-FFF2-40B4-BE49-F238E27FC236}">
                <a16:creationId xmlns:a16="http://schemas.microsoft.com/office/drawing/2014/main" id="{A4A74AFF-6BFD-1C8D-81A1-131819AB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60" y="2308314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CA09E3-E9C2-1F14-39A6-34D0739D2B72}"/>
              </a:ext>
            </a:extLst>
          </p:cNvPr>
          <p:cNvSpPr txBox="1">
            <a:spLocks/>
          </p:cNvSpPr>
          <p:nvPr/>
        </p:nvSpPr>
        <p:spPr>
          <a:xfrm>
            <a:off x="6210651" y="3340713"/>
            <a:ext cx="3354904" cy="5741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https://www.linkedin.com/in/arinheinselman/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B46A23D-010E-1260-A5C6-B83A317E674B}"/>
              </a:ext>
            </a:extLst>
          </p:cNvPr>
          <p:cNvSpPr txBox="1">
            <a:spLocks/>
          </p:cNvSpPr>
          <p:nvPr/>
        </p:nvSpPr>
        <p:spPr>
          <a:xfrm>
            <a:off x="6095999" y="2027306"/>
            <a:ext cx="3469556" cy="6609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PM: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ARIN HEINSELMAN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CCE63-AAA5-31D6-669F-9524F47F21B3}"/>
              </a:ext>
            </a:extLst>
          </p:cNvPr>
          <p:cNvSpPr txBox="1"/>
          <p:nvPr/>
        </p:nvSpPr>
        <p:spPr>
          <a:xfrm>
            <a:off x="7029952" y="6461937"/>
            <a:ext cx="5229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12 things your Architect and PM wish you'd stop doing on the project</a:t>
            </a:r>
          </a:p>
        </p:txBody>
      </p:sp>
      <p:pic>
        <p:nvPicPr>
          <p:cNvPr id="20484" name="Picture 4" descr="thank you very much">
            <a:extLst>
              <a:ext uri="{FF2B5EF4-FFF2-40B4-BE49-F238E27FC236}">
                <a16:creationId xmlns:a16="http://schemas.microsoft.com/office/drawing/2014/main" id="{8EF39264-9DAE-4D45-B152-77607DC2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02" y="2193664"/>
            <a:ext cx="2010125" cy="20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6932AA-CD38-DE14-F2F5-69E0A2CB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05" y="0"/>
            <a:ext cx="9322990" cy="6385242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DCA1A4B3-9366-79B2-4904-0635A5AC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84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31" y="517814"/>
            <a:ext cx="8879840" cy="1030494"/>
          </a:xfrm>
        </p:spPr>
        <p:txBody>
          <a:bodyPr/>
          <a:lstStyle/>
          <a:p>
            <a:r>
              <a:rPr lang="en-US" dirty="0"/>
              <a:t>Show me the </a:t>
            </a:r>
            <a:r>
              <a:rPr lang="en-US" strike="sngStrike" dirty="0"/>
              <a:t>creds</a:t>
            </a:r>
            <a:r>
              <a:rPr lang="en-US" dirty="0"/>
              <a:t> battle scars!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12 things your Architect and PM wish you'd stop doing on the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DD6CCE-E66B-A026-00B9-14E3219A2035}"/>
              </a:ext>
            </a:extLst>
          </p:cNvPr>
          <p:cNvGrpSpPr/>
          <p:nvPr/>
        </p:nvGrpSpPr>
        <p:grpSpPr>
          <a:xfrm>
            <a:off x="871735" y="2100485"/>
            <a:ext cx="10448530" cy="4137756"/>
            <a:chOff x="765737" y="1551845"/>
            <a:chExt cx="10676437" cy="43011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46F6C3-CED2-22B2-3A1E-92AD5EF51EA3}"/>
                </a:ext>
              </a:extLst>
            </p:cNvPr>
            <p:cNvSpPr/>
            <p:nvPr/>
          </p:nvSpPr>
          <p:spPr bwMode="gray">
            <a:xfrm>
              <a:off x="4932153" y="1551845"/>
              <a:ext cx="2304772" cy="3640593"/>
            </a:xfrm>
            <a:prstGeom prst="rect">
              <a:avLst/>
            </a:prstGeom>
            <a:noFill/>
            <a:ln w="15875" algn="ctr">
              <a:solidFill>
                <a:srgbClr val="D2D2D2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91440" tIns="182880" rIns="91440" bIns="0" rtlCol="0" anchor="t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600" dirty="0">
                  <a:cs typeface="Arial" pitchFamily="34" charset="0"/>
                </a:rPr>
                <a:t>Project Success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8542A-0135-6C52-3502-9F1960A93B3B}"/>
                </a:ext>
              </a:extLst>
            </p:cNvPr>
            <p:cNvSpPr/>
            <p:nvPr/>
          </p:nvSpPr>
          <p:spPr bwMode="gray">
            <a:xfrm>
              <a:off x="778111" y="1551845"/>
              <a:ext cx="2304772" cy="3640593"/>
            </a:xfrm>
            <a:prstGeom prst="rect">
              <a:avLst/>
            </a:prstGeom>
            <a:noFill/>
            <a:ln w="15875" algn="ctr">
              <a:solidFill>
                <a:srgbClr val="D2D2D2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91440" tIns="182880" rIns="91440" bIns="0" rtlCol="0" anchor="t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600" dirty="0">
                  <a:cs typeface="Arial" pitchFamily="34" charset="0"/>
                </a:rPr>
                <a:t>Experience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EBF7B7-3C64-00B8-9A8F-F4DA1DAC798B}"/>
                </a:ext>
              </a:extLst>
            </p:cNvPr>
            <p:cNvSpPr/>
            <p:nvPr/>
          </p:nvSpPr>
          <p:spPr bwMode="gray">
            <a:xfrm>
              <a:off x="9121496" y="1551845"/>
              <a:ext cx="2304772" cy="3640593"/>
            </a:xfrm>
            <a:prstGeom prst="rect">
              <a:avLst/>
            </a:prstGeom>
            <a:noFill/>
            <a:ln w="15875" algn="ctr">
              <a:solidFill>
                <a:srgbClr val="D2D2D2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91440" tIns="182880" rIns="91440" bIns="0" rtlCol="0" anchor="t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600" dirty="0">
                  <a:cs typeface="Arial" pitchFamily="34" charset="0"/>
                </a:rPr>
                <a:t>Mistakes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04A174-01B3-2763-42C7-E2D53364D0D8}"/>
                </a:ext>
              </a:extLst>
            </p:cNvPr>
            <p:cNvSpPr/>
            <p:nvPr/>
          </p:nvSpPr>
          <p:spPr bwMode="gray">
            <a:xfrm>
              <a:off x="957856" y="2239089"/>
              <a:ext cx="1900239" cy="555850"/>
            </a:xfrm>
            <a:prstGeom prst="rect">
              <a:avLst/>
            </a:prstGeo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0" scaled="1"/>
            </a:gra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91440" tIns="91440" rIns="91440" bIns="9144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35 Combined Years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487310-F024-4743-C6D2-FBF7BA133CE1}"/>
                </a:ext>
              </a:extLst>
            </p:cNvPr>
            <p:cNvSpPr/>
            <p:nvPr/>
          </p:nvSpPr>
          <p:spPr bwMode="gray">
            <a:xfrm>
              <a:off x="957856" y="4296501"/>
              <a:ext cx="1900239" cy="555850"/>
            </a:xfrm>
            <a:prstGeom prst="rect">
              <a:avLst/>
            </a:prstGeo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0" scaled="1"/>
            </a:gra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91440" tIns="91440" rIns="91440" bIns="9144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Been there done that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1C15867-EEE4-4AEC-7FA0-1B730B03F2F1}"/>
                </a:ext>
              </a:extLst>
            </p:cNvPr>
            <p:cNvSpPr/>
            <p:nvPr/>
          </p:nvSpPr>
          <p:spPr bwMode="gray">
            <a:xfrm>
              <a:off x="5145898" y="2239089"/>
              <a:ext cx="1900239" cy="555850"/>
            </a:xfrm>
            <a:prstGeom prst="rect">
              <a:avLst/>
            </a:prstGeo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0" scaled="1"/>
            </a:gra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91440" tIns="91440" rIns="91440" bIns="9144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Currently manage multiple $$$ projects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3C40B5-8BD7-2EED-C733-A6B5AB042135}"/>
                </a:ext>
              </a:extLst>
            </p:cNvPr>
            <p:cNvSpPr/>
            <p:nvPr/>
          </p:nvSpPr>
          <p:spPr bwMode="gray">
            <a:xfrm>
              <a:off x="9346221" y="2239089"/>
              <a:ext cx="1900239" cy="555850"/>
            </a:xfrm>
            <a:prstGeom prst="rect">
              <a:avLst/>
            </a:prstGeo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0" scaled="1"/>
            </a:gra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91440" tIns="91440" rIns="91440" bIns="9144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Oh yeah, we’ve made them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A5A6F1-83A8-D5EB-4199-051B7808D9B2}"/>
                </a:ext>
              </a:extLst>
            </p:cNvPr>
            <p:cNvSpPr/>
            <p:nvPr/>
          </p:nvSpPr>
          <p:spPr bwMode="gray">
            <a:xfrm>
              <a:off x="9346221" y="4296501"/>
              <a:ext cx="1900239" cy="555850"/>
            </a:xfrm>
            <a:prstGeom prst="rect">
              <a:avLst/>
            </a:prstGeom>
            <a:gradFill>
              <a:gsLst>
                <a:gs pos="0">
                  <a:srgbClr val="E31937"/>
                </a:gs>
                <a:gs pos="60000">
                  <a:srgbClr val="A82465"/>
                </a:gs>
                <a:gs pos="100000">
                  <a:srgbClr val="5236AB"/>
                </a:gs>
              </a:gsLst>
              <a:lin ang="0" scaled="1"/>
            </a:gra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91440" tIns="91440" rIns="91440" bIns="9144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More mistakes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8C30733-A79A-D30F-5FC3-6D61A114645C}"/>
                </a:ext>
              </a:extLst>
            </p:cNvPr>
            <p:cNvGrpSpPr/>
            <p:nvPr/>
          </p:nvGrpSpPr>
          <p:grpSpPr>
            <a:xfrm>
              <a:off x="765737" y="5529187"/>
              <a:ext cx="10676437" cy="323790"/>
              <a:chOff x="1565703" y="5609202"/>
              <a:chExt cx="9018609" cy="341093"/>
            </a:xfrm>
            <a:gradFill>
              <a:gsLst>
                <a:gs pos="0">
                  <a:schemeClr val="accent6"/>
                </a:gs>
                <a:gs pos="54300">
                  <a:schemeClr val="bg2"/>
                </a:gs>
                <a:gs pos="100000">
                  <a:schemeClr val="accent6"/>
                </a:gs>
              </a:gsLst>
              <a:lin ang="10800000" scaled="1"/>
            </a:gra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ED1F9D1-38CA-B328-FEB2-C85D9CC0186C}"/>
                  </a:ext>
                </a:extLst>
              </p:cNvPr>
              <p:cNvGrpSpPr/>
              <p:nvPr/>
            </p:nvGrpSpPr>
            <p:grpSpPr>
              <a:xfrm>
                <a:off x="1565703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69" name="Chevron 52">
                  <a:extLst>
                    <a:ext uri="{FF2B5EF4-FFF2-40B4-BE49-F238E27FC236}">
                      <a16:creationId xmlns:a16="http://schemas.microsoft.com/office/drawing/2014/main" id="{55D95360-C360-764C-340E-FD755B03B63A}"/>
                    </a:ext>
                  </a:extLst>
                </p:cNvPr>
                <p:cNvSpPr/>
                <p:nvPr/>
              </p:nvSpPr>
              <p:spPr>
                <a:xfrm rot="10800000">
                  <a:off x="1801153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70" name="Chevron 53">
                  <a:extLst>
                    <a:ext uri="{FF2B5EF4-FFF2-40B4-BE49-F238E27FC236}">
                      <a16:creationId xmlns:a16="http://schemas.microsoft.com/office/drawing/2014/main" id="{C95F3341-ABED-85E8-6E7D-AFE48615A146}"/>
                    </a:ext>
                  </a:extLst>
                </p:cNvPr>
                <p:cNvSpPr/>
                <p:nvPr/>
              </p:nvSpPr>
              <p:spPr>
                <a:xfrm rot="10800000">
                  <a:off x="2373971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71" name="Chevron 54">
                  <a:extLst>
                    <a:ext uri="{FF2B5EF4-FFF2-40B4-BE49-F238E27FC236}">
                      <a16:creationId xmlns:a16="http://schemas.microsoft.com/office/drawing/2014/main" id="{D769A182-7C3E-8611-3C5C-08CCE8D62125}"/>
                    </a:ext>
                  </a:extLst>
                </p:cNvPr>
                <p:cNvSpPr/>
                <p:nvPr/>
              </p:nvSpPr>
              <p:spPr>
                <a:xfrm rot="10800000">
                  <a:off x="294678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72" name="Chevron 5">
                  <a:extLst>
                    <a:ext uri="{FF2B5EF4-FFF2-40B4-BE49-F238E27FC236}">
                      <a16:creationId xmlns:a16="http://schemas.microsoft.com/office/drawing/2014/main" id="{FEFFEC19-64AE-E5D5-B675-42A1B25CAEC1}"/>
                    </a:ext>
                  </a:extLst>
                </p:cNvPr>
                <p:cNvSpPr/>
                <p:nvPr/>
              </p:nvSpPr>
              <p:spPr>
                <a:xfrm rot="10800000">
                  <a:off x="351960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76DC1F9-9224-45F9-CB17-F25008587A00}"/>
                  </a:ext>
                </a:extLst>
              </p:cNvPr>
              <p:cNvGrpSpPr/>
              <p:nvPr/>
            </p:nvGrpSpPr>
            <p:grpSpPr>
              <a:xfrm>
                <a:off x="2853815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65" name="Chevron 48">
                  <a:extLst>
                    <a:ext uri="{FF2B5EF4-FFF2-40B4-BE49-F238E27FC236}">
                      <a16:creationId xmlns:a16="http://schemas.microsoft.com/office/drawing/2014/main" id="{50662D02-0DEE-EE5C-609E-7D0D01E5EE89}"/>
                    </a:ext>
                  </a:extLst>
                </p:cNvPr>
                <p:cNvSpPr/>
                <p:nvPr/>
              </p:nvSpPr>
              <p:spPr>
                <a:xfrm rot="10800000">
                  <a:off x="1801153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6" name="Chevron 49">
                  <a:extLst>
                    <a:ext uri="{FF2B5EF4-FFF2-40B4-BE49-F238E27FC236}">
                      <a16:creationId xmlns:a16="http://schemas.microsoft.com/office/drawing/2014/main" id="{FCC4239D-5F8E-3AF8-BC28-5C96BA2A15EB}"/>
                    </a:ext>
                  </a:extLst>
                </p:cNvPr>
                <p:cNvSpPr/>
                <p:nvPr/>
              </p:nvSpPr>
              <p:spPr>
                <a:xfrm rot="10800000">
                  <a:off x="2373971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7" name="Chevron 50">
                  <a:extLst>
                    <a:ext uri="{FF2B5EF4-FFF2-40B4-BE49-F238E27FC236}">
                      <a16:creationId xmlns:a16="http://schemas.microsoft.com/office/drawing/2014/main" id="{4C0CDFF3-4E76-E1AE-D476-018B281EB071}"/>
                    </a:ext>
                  </a:extLst>
                </p:cNvPr>
                <p:cNvSpPr/>
                <p:nvPr/>
              </p:nvSpPr>
              <p:spPr>
                <a:xfrm rot="10800000">
                  <a:off x="294678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8" name="Chevron 5">
                  <a:extLst>
                    <a:ext uri="{FF2B5EF4-FFF2-40B4-BE49-F238E27FC236}">
                      <a16:creationId xmlns:a16="http://schemas.microsoft.com/office/drawing/2014/main" id="{B7F3C27E-FF20-83B4-A716-6221FCF9FDC6}"/>
                    </a:ext>
                  </a:extLst>
                </p:cNvPr>
                <p:cNvSpPr/>
                <p:nvPr/>
              </p:nvSpPr>
              <p:spPr>
                <a:xfrm rot="10800000">
                  <a:off x="351960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AEA355E-B25F-24D8-AA9B-3394B2BA4792}"/>
                  </a:ext>
                </a:extLst>
              </p:cNvPr>
              <p:cNvGrpSpPr/>
              <p:nvPr/>
            </p:nvGrpSpPr>
            <p:grpSpPr>
              <a:xfrm>
                <a:off x="4141927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61" name="Chevron 44">
                  <a:extLst>
                    <a:ext uri="{FF2B5EF4-FFF2-40B4-BE49-F238E27FC236}">
                      <a16:creationId xmlns:a16="http://schemas.microsoft.com/office/drawing/2014/main" id="{33CF782D-095D-B809-0911-954999F7751B}"/>
                    </a:ext>
                  </a:extLst>
                </p:cNvPr>
                <p:cNvSpPr/>
                <p:nvPr/>
              </p:nvSpPr>
              <p:spPr>
                <a:xfrm rot="10800000">
                  <a:off x="1801153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2" name="Chevron 45">
                  <a:extLst>
                    <a:ext uri="{FF2B5EF4-FFF2-40B4-BE49-F238E27FC236}">
                      <a16:creationId xmlns:a16="http://schemas.microsoft.com/office/drawing/2014/main" id="{CF0B8B14-9A4D-7F08-71EB-D5B9409D4ACD}"/>
                    </a:ext>
                  </a:extLst>
                </p:cNvPr>
                <p:cNvSpPr/>
                <p:nvPr/>
              </p:nvSpPr>
              <p:spPr>
                <a:xfrm rot="10800000">
                  <a:off x="2373971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3" name="Chevron 46">
                  <a:extLst>
                    <a:ext uri="{FF2B5EF4-FFF2-40B4-BE49-F238E27FC236}">
                      <a16:creationId xmlns:a16="http://schemas.microsoft.com/office/drawing/2014/main" id="{4D607B2C-FB65-2755-AA86-2986422AEC99}"/>
                    </a:ext>
                  </a:extLst>
                </p:cNvPr>
                <p:cNvSpPr/>
                <p:nvPr/>
              </p:nvSpPr>
              <p:spPr>
                <a:xfrm rot="10800000">
                  <a:off x="294678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4" name="Chevron 5">
                  <a:extLst>
                    <a:ext uri="{FF2B5EF4-FFF2-40B4-BE49-F238E27FC236}">
                      <a16:creationId xmlns:a16="http://schemas.microsoft.com/office/drawing/2014/main" id="{9D7BB5AB-4115-72A1-CA2F-60B20A4AD794}"/>
                    </a:ext>
                  </a:extLst>
                </p:cNvPr>
                <p:cNvSpPr/>
                <p:nvPr/>
              </p:nvSpPr>
              <p:spPr>
                <a:xfrm rot="10800000">
                  <a:off x="3519608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A4147F7-BC5B-EADC-9737-5220A713E11A}"/>
                  </a:ext>
                </a:extLst>
              </p:cNvPr>
              <p:cNvGrpSpPr/>
              <p:nvPr/>
            </p:nvGrpSpPr>
            <p:grpSpPr>
              <a:xfrm>
                <a:off x="5430039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57" name="Chevron 40">
                  <a:extLst>
                    <a:ext uri="{FF2B5EF4-FFF2-40B4-BE49-F238E27FC236}">
                      <a16:creationId xmlns:a16="http://schemas.microsoft.com/office/drawing/2014/main" id="{17452FBC-C2C3-8835-02EB-A6BF7EA93EF6}"/>
                    </a:ext>
                  </a:extLst>
                </p:cNvPr>
                <p:cNvSpPr/>
                <p:nvPr/>
              </p:nvSpPr>
              <p:spPr>
                <a:xfrm rot="10800000">
                  <a:off x="1801153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8" name="Chevron 41">
                  <a:extLst>
                    <a:ext uri="{FF2B5EF4-FFF2-40B4-BE49-F238E27FC236}">
                      <a16:creationId xmlns:a16="http://schemas.microsoft.com/office/drawing/2014/main" id="{2341A017-757B-CB97-A63A-ACD982E0B1DC}"/>
                    </a:ext>
                  </a:extLst>
                </p:cNvPr>
                <p:cNvSpPr/>
                <p:nvPr/>
              </p:nvSpPr>
              <p:spPr>
                <a:xfrm rot="10800000">
                  <a:off x="2373971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9" name="Chevron 42">
                  <a:extLst>
                    <a:ext uri="{FF2B5EF4-FFF2-40B4-BE49-F238E27FC236}">
                      <a16:creationId xmlns:a16="http://schemas.microsoft.com/office/drawing/2014/main" id="{81C23929-F9C3-518C-DD38-7155702653E7}"/>
                    </a:ext>
                  </a:extLst>
                </p:cNvPr>
                <p:cNvSpPr/>
                <p:nvPr/>
              </p:nvSpPr>
              <p:spPr>
                <a:xfrm>
                  <a:off x="2946789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60" name="Chevron 5">
                  <a:extLst>
                    <a:ext uri="{FF2B5EF4-FFF2-40B4-BE49-F238E27FC236}">
                      <a16:creationId xmlns:a16="http://schemas.microsoft.com/office/drawing/2014/main" id="{DD50F458-903F-995A-9C22-F3D83AC86D00}"/>
                    </a:ext>
                  </a:extLst>
                </p:cNvPr>
                <p:cNvSpPr/>
                <p:nvPr/>
              </p:nvSpPr>
              <p:spPr>
                <a:xfrm>
                  <a:off x="3519607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C16C8AA-EBF2-0F42-7DA3-A53A466F75BD}"/>
                  </a:ext>
                </a:extLst>
              </p:cNvPr>
              <p:cNvGrpSpPr/>
              <p:nvPr/>
            </p:nvGrpSpPr>
            <p:grpSpPr>
              <a:xfrm>
                <a:off x="6718151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53" name="Chevron 36">
                  <a:extLst>
                    <a:ext uri="{FF2B5EF4-FFF2-40B4-BE49-F238E27FC236}">
                      <a16:creationId xmlns:a16="http://schemas.microsoft.com/office/drawing/2014/main" id="{E9D5F170-26FA-CD87-828C-BBBC22B04D37}"/>
                    </a:ext>
                  </a:extLst>
                </p:cNvPr>
                <p:cNvSpPr/>
                <p:nvPr/>
              </p:nvSpPr>
              <p:spPr>
                <a:xfrm>
                  <a:off x="1801153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4" name="Chevron 37">
                  <a:extLst>
                    <a:ext uri="{FF2B5EF4-FFF2-40B4-BE49-F238E27FC236}">
                      <a16:creationId xmlns:a16="http://schemas.microsoft.com/office/drawing/2014/main" id="{22F4FB8F-39C9-12C0-A34C-8787D2AA8B54}"/>
                    </a:ext>
                  </a:extLst>
                </p:cNvPr>
                <p:cNvSpPr/>
                <p:nvPr/>
              </p:nvSpPr>
              <p:spPr>
                <a:xfrm>
                  <a:off x="2373971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5" name="Chevron 38">
                  <a:extLst>
                    <a:ext uri="{FF2B5EF4-FFF2-40B4-BE49-F238E27FC236}">
                      <a16:creationId xmlns:a16="http://schemas.microsoft.com/office/drawing/2014/main" id="{4D293852-D71A-B5CE-BCE1-CF4A9827BAB1}"/>
                    </a:ext>
                  </a:extLst>
                </p:cNvPr>
                <p:cNvSpPr/>
                <p:nvPr/>
              </p:nvSpPr>
              <p:spPr>
                <a:xfrm>
                  <a:off x="2946789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6" name="Chevron 5">
                  <a:extLst>
                    <a:ext uri="{FF2B5EF4-FFF2-40B4-BE49-F238E27FC236}">
                      <a16:creationId xmlns:a16="http://schemas.microsoft.com/office/drawing/2014/main" id="{46ADF201-1C36-A9CC-6026-A6059F86CB89}"/>
                    </a:ext>
                  </a:extLst>
                </p:cNvPr>
                <p:cNvSpPr/>
                <p:nvPr/>
              </p:nvSpPr>
              <p:spPr>
                <a:xfrm>
                  <a:off x="3519607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2BFEAAF-654C-2444-445A-4B10C2D92E95}"/>
                  </a:ext>
                </a:extLst>
              </p:cNvPr>
              <p:cNvGrpSpPr/>
              <p:nvPr/>
            </p:nvGrpSpPr>
            <p:grpSpPr>
              <a:xfrm>
                <a:off x="8006263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49" name="Chevron 32">
                  <a:extLst>
                    <a:ext uri="{FF2B5EF4-FFF2-40B4-BE49-F238E27FC236}">
                      <a16:creationId xmlns:a16="http://schemas.microsoft.com/office/drawing/2014/main" id="{8759B45E-83F6-0C6A-59D3-71EC7F1956C7}"/>
                    </a:ext>
                  </a:extLst>
                </p:cNvPr>
                <p:cNvSpPr/>
                <p:nvPr/>
              </p:nvSpPr>
              <p:spPr>
                <a:xfrm>
                  <a:off x="1801153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0" name="Chevron 33">
                  <a:extLst>
                    <a:ext uri="{FF2B5EF4-FFF2-40B4-BE49-F238E27FC236}">
                      <a16:creationId xmlns:a16="http://schemas.microsoft.com/office/drawing/2014/main" id="{1B2F9F57-6395-EF31-8398-BD8E67AFEB23}"/>
                    </a:ext>
                  </a:extLst>
                </p:cNvPr>
                <p:cNvSpPr/>
                <p:nvPr/>
              </p:nvSpPr>
              <p:spPr>
                <a:xfrm>
                  <a:off x="2373971" y="3386051"/>
                  <a:ext cx="576063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1" name="Chevron 34">
                  <a:extLst>
                    <a:ext uri="{FF2B5EF4-FFF2-40B4-BE49-F238E27FC236}">
                      <a16:creationId xmlns:a16="http://schemas.microsoft.com/office/drawing/2014/main" id="{DC17BC19-CF0E-D807-C20F-31B500942797}"/>
                    </a:ext>
                  </a:extLst>
                </p:cNvPr>
                <p:cNvSpPr/>
                <p:nvPr/>
              </p:nvSpPr>
              <p:spPr>
                <a:xfrm>
                  <a:off x="2946789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52" name="Chevron 5">
                  <a:extLst>
                    <a:ext uri="{FF2B5EF4-FFF2-40B4-BE49-F238E27FC236}">
                      <a16:creationId xmlns:a16="http://schemas.microsoft.com/office/drawing/2014/main" id="{00BEC9EB-D34B-7A1F-55EA-1796A5DC674F}"/>
                    </a:ext>
                  </a:extLst>
                </p:cNvPr>
                <p:cNvSpPr/>
                <p:nvPr/>
              </p:nvSpPr>
              <p:spPr>
                <a:xfrm>
                  <a:off x="3600360" y="3386051"/>
                  <a:ext cx="495311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2930B41-6412-8843-5BC2-D0283DC295C6}"/>
                  </a:ext>
                </a:extLst>
              </p:cNvPr>
              <p:cNvGrpSpPr/>
              <p:nvPr/>
            </p:nvGrpSpPr>
            <p:grpSpPr>
              <a:xfrm>
                <a:off x="9294375" y="5609202"/>
                <a:ext cx="1289937" cy="341093"/>
                <a:chOff x="1801153" y="3386051"/>
                <a:chExt cx="2294518" cy="672074"/>
              </a:xfrm>
              <a:grpFill/>
            </p:grpSpPr>
            <p:sp>
              <p:nvSpPr>
                <p:cNvPr id="45" name="Chevron 28">
                  <a:extLst>
                    <a:ext uri="{FF2B5EF4-FFF2-40B4-BE49-F238E27FC236}">
                      <a16:creationId xmlns:a16="http://schemas.microsoft.com/office/drawing/2014/main" id="{101036DC-9BE8-E54C-91E0-DA7A09423653}"/>
                    </a:ext>
                  </a:extLst>
                </p:cNvPr>
                <p:cNvSpPr/>
                <p:nvPr/>
              </p:nvSpPr>
              <p:spPr>
                <a:xfrm>
                  <a:off x="1801153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46" name="Chevron 29">
                  <a:extLst>
                    <a:ext uri="{FF2B5EF4-FFF2-40B4-BE49-F238E27FC236}">
                      <a16:creationId xmlns:a16="http://schemas.microsoft.com/office/drawing/2014/main" id="{E369A1F2-A626-F81C-9524-2EDA7ACC6044}"/>
                    </a:ext>
                  </a:extLst>
                </p:cNvPr>
                <p:cNvSpPr/>
                <p:nvPr/>
              </p:nvSpPr>
              <p:spPr>
                <a:xfrm>
                  <a:off x="2373971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47" name="Chevron 30">
                  <a:extLst>
                    <a:ext uri="{FF2B5EF4-FFF2-40B4-BE49-F238E27FC236}">
                      <a16:creationId xmlns:a16="http://schemas.microsoft.com/office/drawing/2014/main" id="{51A093BE-37A4-976B-E707-42EF0016E526}"/>
                    </a:ext>
                  </a:extLst>
                </p:cNvPr>
                <p:cNvSpPr/>
                <p:nvPr/>
              </p:nvSpPr>
              <p:spPr>
                <a:xfrm>
                  <a:off x="2946789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  <p:sp>
              <p:nvSpPr>
                <p:cNvPr id="48" name="Chevron 5">
                  <a:extLst>
                    <a:ext uri="{FF2B5EF4-FFF2-40B4-BE49-F238E27FC236}">
                      <a16:creationId xmlns:a16="http://schemas.microsoft.com/office/drawing/2014/main" id="{AB8BA95F-D5D4-F3E9-A517-C1AD8140E595}"/>
                    </a:ext>
                  </a:extLst>
                </p:cNvPr>
                <p:cNvSpPr/>
                <p:nvPr/>
              </p:nvSpPr>
              <p:spPr>
                <a:xfrm>
                  <a:off x="3519607" y="3386051"/>
                  <a:ext cx="576064" cy="672074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-128"/>
                  </a:endParaRPr>
                </a:p>
              </p:txBody>
            </p:sp>
          </p:grpSp>
        </p:grpSp>
        <p:sp>
          <p:nvSpPr>
            <p:cNvPr id="27" name="TextBox 39">
              <a:extLst>
                <a:ext uri="{FF2B5EF4-FFF2-40B4-BE49-F238E27FC236}">
                  <a16:creationId xmlns:a16="http://schemas.microsoft.com/office/drawing/2014/main" id="{DE532AB3-8523-E463-2548-EB1AE45DC9EA}"/>
                </a:ext>
              </a:extLst>
            </p:cNvPr>
            <p:cNvSpPr txBox="1"/>
            <p:nvPr/>
          </p:nvSpPr>
          <p:spPr>
            <a:xfrm>
              <a:off x="3827464" y="5565602"/>
              <a:ext cx="4573586" cy="25095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b="1" noProof="1">
                  <a:latin typeface="Arial" panose="020B0604020202020204" pitchFamily="34" charset="0"/>
                </a:rPr>
                <a:t>We’re good… like this much good</a:t>
              </a:r>
            </a:p>
          </p:txBody>
        </p:sp>
        <p:sp>
          <p:nvSpPr>
            <p:cNvPr id="28" name="AutoShape 10">
              <a:extLst>
                <a:ext uri="{FF2B5EF4-FFF2-40B4-BE49-F238E27FC236}">
                  <a16:creationId xmlns:a16="http://schemas.microsoft.com/office/drawing/2014/main" id="{ABD95D87-6F11-C223-D356-1B11630A00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8450" y="4156430"/>
              <a:ext cx="5579573" cy="295775"/>
            </a:xfrm>
            <a:prstGeom prst="homePlate">
              <a:avLst>
                <a:gd name="adj" fmla="val 49904"/>
              </a:avLst>
            </a:prstGeom>
            <a:solidFill>
              <a:srgbClr val="D2D2D2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 lIns="274320" tIns="0" rIns="27432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cs typeface="Arial" pitchFamily="34" charset="0"/>
                </a:rPr>
                <a:t>Through trial and error</a:t>
              </a:r>
            </a:p>
          </p:txBody>
        </p:sp>
        <p:sp>
          <p:nvSpPr>
            <p:cNvPr id="29" name="Arrow: Pentagon 57">
              <a:extLst>
                <a:ext uri="{FF2B5EF4-FFF2-40B4-BE49-F238E27FC236}">
                  <a16:creationId xmlns:a16="http://schemas.microsoft.com/office/drawing/2014/main" id="{FFB0D09E-2FC1-1AB9-D829-1296C4F2CEAF}"/>
                </a:ext>
              </a:extLst>
            </p:cNvPr>
            <p:cNvSpPr/>
            <p:nvPr/>
          </p:nvSpPr>
          <p:spPr bwMode="gray">
            <a:xfrm flipH="1">
              <a:off x="3256705" y="4675449"/>
              <a:ext cx="5579572" cy="295775"/>
            </a:xfrm>
            <a:prstGeom prst="homePlate">
              <a:avLst/>
            </a:prstGeom>
            <a:solidFill>
              <a:srgbClr val="D2D2D2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en-US" sz="1400" dirty="0">
                  <a:cs typeface="Arial" pitchFamily="34" charset="0"/>
                </a:rPr>
                <a:t>And lots of certifications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0949EE-9BF7-F560-22B2-37CFBAD26079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 bwMode="gray">
            <a:xfrm flipV="1">
              <a:off x="1907976" y="2925240"/>
              <a:ext cx="0" cy="1240960"/>
            </a:xfrm>
            <a:prstGeom prst="straightConnector1">
              <a:avLst/>
            </a:prstGeom>
            <a:noFill/>
            <a:ln w="19050" cap="rnd">
              <a:solidFill>
                <a:srgbClr val="000000"/>
              </a:solidFill>
              <a:round/>
              <a:headEnd type="none" w="lg" len="lg"/>
              <a:tailEnd type="arrow" w="lg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338103-3D12-6C8E-D918-126DA8DC75A9}"/>
                </a:ext>
              </a:extLst>
            </p:cNvPr>
            <p:cNvSpPr txBox="1"/>
            <p:nvPr/>
          </p:nvSpPr>
          <p:spPr>
            <a:xfrm>
              <a:off x="996201" y="3464752"/>
              <a:ext cx="1768608" cy="33971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45720" rIns="0" bIns="45720" rtlCol="0" anchor="ctr" anchorCtr="0">
              <a:noAutofit/>
            </a:bodyPr>
            <a:lstStyle/>
            <a:p>
              <a:pPr algn="ctr"/>
              <a:r>
                <a:rPr lang="en-US" sz="1400" dirty="0"/>
                <a:t>Is this a cycle? We start again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94D59E8-3A25-5AA7-410E-94F0B7FB9297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 bwMode="gray">
            <a:xfrm>
              <a:off x="10296341" y="2925240"/>
              <a:ext cx="0" cy="1240960"/>
            </a:xfrm>
            <a:prstGeom prst="straightConnector1">
              <a:avLst/>
            </a:prstGeom>
            <a:noFill/>
            <a:ln w="19050" cap="rnd">
              <a:solidFill>
                <a:srgbClr val="000000"/>
              </a:solidFill>
              <a:round/>
              <a:headEnd type="none" w="lg" len="med"/>
              <a:tailEnd type="arrow" w="lg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13ADCF-EEBD-C345-14FA-83129B169436}"/>
                </a:ext>
              </a:extLst>
            </p:cNvPr>
            <p:cNvSpPr txBox="1"/>
            <p:nvPr/>
          </p:nvSpPr>
          <p:spPr>
            <a:xfrm>
              <a:off x="9331139" y="3253225"/>
              <a:ext cx="1900233" cy="54387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45720" rIns="0" bIns="45720" rtlCol="0" anchor="ctr" anchorCtr="0">
              <a:spAutoFit/>
            </a:bodyPr>
            <a:lstStyle/>
            <a:p>
              <a:pPr algn="ctr"/>
              <a:r>
                <a:rPr lang="en-US" sz="1400" dirty="0"/>
                <a:t>Maybe some more here too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534F779-DC99-F324-B6BE-C9293B1C23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6400" y="2517014"/>
              <a:ext cx="2139950" cy="0"/>
            </a:xfrm>
            <a:prstGeom prst="straightConnector1">
              <a:avLst/>
            </a:prstGeom>
            <a:noFill/>
            <a:ln w="19050" cap="rnd">
              <a:solidFill>
                <a:srgbClr val="000000"/>
              </a:solidFill>
              <a:round/>
              <a:headEnd type="none" w="lg" len="lg"/>
              <a:tailEnd type="arrow" w="lg" len="med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85EE16-7F28-AEFD-90E2-6E6D614A5938}"/>
                </a:ext>
              </a:extLst>
            </p:cNvPr>
            <p:cNvSpPr txBox="1"/>
            <p:nvPr/>
          </p:nvSpPr>
          <p:spPr>
            <a:xfrm>
              <a:off x="3246604" y="2627640"/>
              <a:ext cx="1505742" cy="284281"/>
            </a:xfrm>
            <a:prstGeom prst="rect">
              <a:avLst/>
            </a:prstGeom>
            <a:noFill/>
          </p:spPr>
          <p:txBody>
            <a:bodyPr vert="horz" wrap="square" lIns="0" tIns="45720" rIns="0" bIns="45720" rtlCol="0" anchor="t" anchorCtr="0">
              <a:noAutofit/>
            </a:bodyPr>
            <a:lstStyle/>
            <a:p>
              <a:pPr algn="ctr"/>
              <a:r>
                <a:rPr lang="en-US" sz="1400" dirty="0"/>
                <a:t>Means we’re old?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AB1A97-B390-3B48-4CCD-8FFCAB42235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105685" y="2523949"/>
              <a:ext cx="2167855" cy="0"/>
            </a:xfrm>
            <a:prstGeom prst="straightConnector1">
              <a:avLst/>
            </a:prstGeom>
            <a:noFill/>
            <a:ln w="19050" cap="rnd">
              <a:solidFill>
                <a:srgbClr val="000000"/>
              </a:solidFill>
              <a:round/>
              <a:headEnd type="none" w="lg" len="lg"/>
              <a:tailEnd type="arrow" w="lg" len="med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6ABDA7-0CD9-01A1-CE6B-232FEA6C45B9}"/>
                </a:ext>
              </a:extLst>
            </p:cNvPr>
            <p:cNvSpPr txBox="1"/>
            <p:nvPr/>
          </p:nvSpPr>
          <p:spPr>
            <a:xfrm>
              <a:off x="7420573" y="2627640"/>
              <a:ext cx="1531478" cy="284281"/>
            </a:xfrm>
            <a:prstGeom prst="rect">
              <a:avLst/>
            </a:prstGeom>
            <a:noFill/>
          </p:spPr>
          <p:txBody>
            <a:bodyPr vert="horz" wrap="square" lIns="0" tIns="45720" rIns="0" bIns="45720" rtlCol="0" anchor="t" anchorCtr="0">
              <a:noAutofit/>
            </a:bodyPr>
            <a:lstStyle/>
            <a:p>
              <a:pPr algn="ctr"/>
              <a:r>
                <a:rPr lang="en-US" sz="1400" dirty="0"/>
                <a:t>So we’re important now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0890-B9AD-6AA5-146C-285C0386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844" y="-111871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tmoji Image">
            <a:extLst>
              <a:ext uri="{FF2B5EF4-FFF2-40B4-BE49-F238E27FC236}">
                <a16:creationId xmlns:a16="http://schemas.microsoft.com/office/drawing/2014/main" id="{EB1376A0-C108-4BF3-8542-22B5C89C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87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0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dirty="0"/>
              <a:t>Here are the top 12 things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mystic 12</a:t>
            </a:r>
            <a:endParaRPr lang="en-US" dirty="0"/>
          </a:p>
        </p:txBody>
      </p:sp>
      <p:pic>
        <p:nvPicPr>
          <p:cNvPr id="8" name="Picture Placeholder 7" descr="Business man sitting at a desk">
            <a:extLst>
              <a:ext uri="{FF2B5EF4-FFF2-40B4-BE49-F238E27FC236}">
                <a16:creationId xmlns:a16="http://schemas.microsoft.com/office/drawing/2014/main" id="{30A69154-5AEF-482B-8078-1C838D84E5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635000" y="640080"/>
            <a:ext cx="3544888" cy="3931920"/>
          </a:xfrm>
        </p:spPr>
      </p:pic>
      <p:pic>
        <p:nvPicPr>
          <p:cNvPr id="10" name="Picture Placeholder 9" descr="Handshake">
            <a:extLst>
              <a:ext uri="{FF2B5EF4-FFF2-40B4-BE49-F238E27FC236}">
                <a16:creationId xmlns:a16="http://schemas.microsoft.com/office/drawing/2014/main" id="{0488325E-7ADF-4704-A2E1-56E5FE6A07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4343400" y="640080"/>
            <a:ext cx="3544888" cy="3931920"/>
          </a:xfrm>
        </p:spPr>
      </p:pic>
      <p:pic>
        <p:nvPicPr>
          <p:cNvPr id="12" name="Picture Placeholder 11" descr="A group of people in a room, meeting writing">
            <a:extLst>
              <a:ext uri="{FF2B5EF4-FFF2-40B4-BE49-F238E27FC236}">
                <a16:creationId xmlns:a16="http://schemas.microsoft.com/office/drawing/2014/main" id="{A50BFFD1-BE57-4E02-8975-9A1D640593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" b="40"/>
          <a:stretch/>
        </p:blipFill>
        <p:spPr>
          <a:xfrm>
            <a:off x="8028432" y="640080"/>
            <a:ext cx="3544888" cy="3931920"/>
          </a:xfrm>
        </p:spPr>
      </p:pic>
    </p:spTree>
    <p:extLst>
      <p:ext uri="{BB962C8B-B14F-4D97-AF65-F5344CB8AC3E}">
        <p14:creationId xmlns:p14="http://schemas.microsoft.com/office/powerpoint/2010/main" val="180652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7F81F8-E6DB-4DDE-42A3-1403FEFF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4129458"/>
            <a:ext cx="10909073" cy="1125328"/>
          </a:xfrm>
          <a:solidFill>
            <a:schemeClr val="accent1">
              <a:lumMod val="20000"/>
              <a:lumOff val="80000"/>
              <a:alpha val="93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Yo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Dawg, speak 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4E7721-4890-E326-0FA6-3094693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 active, participate, Be there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62D1-344A-C006-5320-233899AB32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6EB3E-BAE2-A464-DBCC-3603D7382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Picture 8" descr="Vintage movie countdown 1">
            <a:extLst>
              <a:ext uri="{FF2B5EF4-FFF2-40B4-BE49-F238E27FC236}">
                <a16:creationId xmlns:a16="http://schemas.microsoft.com/office/drawing/2014/main" id="{FD5A5106-198F-FF15-A449-598A0974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965" y="0"/>
            <a:ext cx="3358035" cy="2519116"/>
          </a:xfrm>
          <a:prstGeom prst="rect">
            <a:avLst/>
          </a:prstGeom>
        </p:spPr>
      </p:pic>
      <p:pic>
        <p:nvPicPr>
          <p:cNvPr id="1028" name="Picture 4" descr="raise your voice">
            <a:extLst>
              <a:ext uri="{FF2B5EF4-FFF2-40B4-BE49-F238E27FC236}">
                <a16:creationId xmlns:a16="http://schemas.microsoft.com/office/drawing/2014/main" id="{AA9C0704-68C5-2448-E8BA-BEF454920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47" y="1033388"/>
            <a:ext cx="3090536" cy="30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ou there?">
            <a:extLst>
              <a:ext uri="{FF2B5EF4-FFF2-40B4-BE49-F238E27FC236}">
                <a16:creationId xmlns:a16="http://schemas.microsoft.com/office/drawing/2014/main" id="{E68D5FA7-F5B2-4B2C-B606-CDC68594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090" y="3074066"/>
            <a:ext cx="2208619" cy="220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D367C98-F6F4-7E03-3108-8BBD9B95C7BE}"/>
              </a:ext>
            </a:extLst>
          </p:cNvPr>
          <p:cNvSpPr/>
          <p:nvPr/>
        </p:nvSpPr>
        <p:spPr>
          <a:xfrm>
            <a:off x="8837891" y="2519116"/>
            <a:ext cx="3354109" cy="451431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Architect</a:t>
            </a:r>
          </a:p>
        </p:txBody>
      </p:sp>
    </p:spTree>
    <p:extLst>
      <p:ext uri="{BB962C8B-B14F-4D97-AF65-F5344CB8AC3E}">
        <p14:creationId xmlns:p14="http://schemas.microsoft.com/office/powerpoint/2010/main" val="147503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D7E48D-B067-D701-1CD9-EE49624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22" y="3126137"/>
            <a:ext cx="10058400" cy="1010735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rgbClr val="FFC000"/>
                </a:solidFill>
              </a:rPr>
              <a:t>Stop: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Sitting on the sidelines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55A0-0AB1-1C9A-495E-130D032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things your Architect and PM wish you'd stop doing on the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B1882-2BAF-C5A8-F328-C582B89B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7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A2FD3F-46AE-4866-A9EA-54986E912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806859-B29F-4F92-B2F0-76FC253972D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15FCB62-95E4-4C92-B513-7B00BDB2A8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_RetrospectVTI</Template>
  <TotalTime>6007</TotalTime>
  <Words>3324</Words>
  <Application>Microsoft Office PowerPoint</Application>
  <PresentationFormat>Widescreen</PresentationFormat>
  <Paragraphs>423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Segoe UI</vt:lpstr>
      <vt:lpstr>Wingdings</vt:lpstr>
      <vt:lpstr>RetrospectVTI</vt:lpstr>
      <vt:lpstr>12 things your Architect and PM wish you'd stop doing on the project</vt:lpstr>
      <vt:lpstr>Agenda</vt:lpstr>
      <vt:lpstr>Heath Murphy</vt:lpstr>
      <vt:lpstr>PowerPoint Presentation</vt:lpstr>
      <vt:lpstr>PowerPoint Presentation</vt:lpstr>
      <vt:lpstr>Show me the creds battle scars!</vt:lpstr>
      <vt:lpstr>Here are the top 12 things </vt:lpstr>
      <vt:lpstr>Yo Dawg, speak up</vt:lpstr>
      <vt:lpstr>Stop: Sitting on the sidelines</vt:lpstr>
      <vt:lpstr>PowerPoint Presentation</vt:lpstr>
      <vt:lpstr>PowerPoint Presentation</vt:lpstr>
      <vt:lpstr>If you have a problem yo i’ll we’ll solve it…</vt:lpstr>
      <vt:lpstr>If you’re going to fail</vt:lpstr>
      <vt:lpstr>Stop: Spinning your wheels</vt:lpstr>
      <vt:lpstr>PowerPoint Presentation</vt:lpstr>
      <vt:lpstr>PowerPoint Presentation</vt:lpstr>
      <vt:lpstr>Go with your gut</vt:lpstr>
      <vt:lpstr>Stop: Making decisions without data</vt:lpstr>
      <vt:lpstr>Empirical Process Control Theory</vt:lpstr>
      <vt:lpstr>PowerPoint Presentation</vt:lpstr>
      <vt:lpstr>How’s my project doing?</vt:lpstr>
      <vt:lpstr>Talk with who??</vt:lpstr>
      <vt:lpstr>Stop: Letting your PM &amp; SA do all the talking. Do build meaningful relationships with your stakeholders and team.</vt:lpstr>
      <vt:lpstr>Learn their language… understand them</vt:lpstr>
      <vt:lpstr>Leverage DISC</vt:lpstr>
      <vt:lpstr>PowerPoint Presentation</vt:lpstr>
      <vt:lpstr>Look, there is a shiny!</vt:lpstr>
      <vt:lpstr>Stop: Going the wrong direction. Take time to pause before charging off to solve the problem incorrectly. </vt:lpstr>
      <vt:lpstr>PowerPoint Presentation</vt:lpstr>
      <vt:lpstr>Mix up your methodology!</vt:lpstr>
      <vt:lpstr>Stop: Thinking you know better or your situation is different. These methods are called “industry standard” for a reason: they’re tried and true, and they work. </vt:lpstr>
      <vt:lpstr>PowerPoint Presentation</vt:lpstr>
      <vt:lpstr>Old Dog, Old Tricks</vt:lpstr>
      <vt:lpstr>Stop: Fighting change and being resistant to new ideas.</vt:lpstr>
      <vt:lpstr>PowerPoint Presentation</vt:lpstr>
      <vt:lpstr>Not It!</vt:lpstr>
      <vt:lpstr>Stop: Avoiding ownership. The PM and Architect don’t want to assign everything. Take initiative. </vt:lpstr>
      <vt:lpstr>PowerPoint Presentation</vt:lpstr>
      <vt:lpstr>Plan, Schmlan</vt:lpstr>
      <vt:lpstr>Stop: Being reactive. Instead, be proactive to anticipate where you may stumble and plan accordingly. </vt:lpstr>
      <vt:lpstr>PowerPoint Presentation</vt:lpstr>
      <vt:lpstr>Keep things vague</vt:lpstr>
      <vt:lpstr>Stop: Avoiding Facts. Communicate to your stakeholders known truths and avoid inserting your opinion.  </vt:lpstr>
      <vt:lpstr>PowerPoint Presentation</vt:lpstr>
      <vt:lpstr>The Hollywood Principle Don’t call us, well call you…</vt:lpstr>
      <vt:lpstr>Stop: Working in a silo. Seek feedback early and often. </vt:lpstr>
      <vt:lpstr>PowerPoint Presentation</vt:lpstr>
      <vt:lpstr>Did you even test that before pushing?</vt:lpstr>
      <vt:lpstr>Stop: Moving fast irresponsibly. The Churn it causes creates more bottlenecks than the additional upfront speed offers.</vt:lpstr>
      <vt:lpstr>Moving at the speed of responsibility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Heath Murphy</cp:lastModifiedBy>
  <cp:revision>22</cp:revision>
  <dcterms:created xsi:type="dcterms:W3CDTF">2022-07-11T14:43:57Z</dcterms:created>
  <dcterms:modified xsi:type="dcterms:W3CDTF">2022-08-16T14:37:31Z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